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3"/>
  </p:notesMasterIdLst>
  <p:sldIdLst>
    <p:sldId id="274" r:id="rId2"/>
    <p:sldId id="338" r:id="rId3"/>
    <p:sldId id="257" r:id="rId4"/>
    <p:sldId id="336" r:id="rId5"/>
    <p:sldId id="272" r:id="rId6"/>
    <p:sldId id="296" r:id="rId7"/>
    <p:sldId id="258" r:id="rId8"/>
    <p:sldId id="297" r:id="rId9"/>
    <p:sldId id="308" r:id="rId10"/>
    <p:sldId id="314" r:id="rId11"/>
    <p:sldId id="312" r:id="rId12"/>
    <p:sldId id="313" r:id="rId13"/>
    <p:sldId id="310" r:id="rId14"/>
    <p:sldId id="311" r:id="rId15"/>
    <p:sldId id="315" r:id="rId16"/>
    <p:sldId id="329" r:id="rId17"/>
    <p:sldId id="331" r:id="rId18"/>
    <p:sldId id="330" r:id="rId19"/>
    <p:sldId id="332" r:id="rId20"/>
    <p:sldId id="333" r:id="rId21"/>
    <p:sldId id="334" r:id="rId22"/>
    <p:sldId id="335" r:id="rId23"/>
    <p:sldId id="337" r:id="rId24"/>
    <p:sldId id="300" r:id="rId25"/>
    <p:sldId id="342" r:id="rId26"/>
    <p:sldId id="341" r:id="rId27"/>
    <p:sldId id="345" r:id="rId28"/>
    <p:sldId id="339" r:id="rId29"/>
    <p:sldId id="340" r:id="rId30"/>
    <p:sldId id="306" r:id="rId31"/>
    <p:sldId id="346" r:id="rId32"/>
    <p:sldId id="302" r:id="rId33"/>
    <p:sldId id="305" r:id="rId34"/>
    <p:sldId id="317" r:id="rId35"/>
    <p:sldId id="303" r:id="rId36"/>
    <p:sldId id="343" r:id="rId37"/>
    <p:sldId id="309" r:id="rId38"/>
    <p:sldId id="266" r:id="rId39"/>
    <p:sldId id="344" r:id="rId40"/>
    <p:sldId id="294" r:id="rId41"/>
    <p:sldId id="28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038EE1B-C749-A645-9509-CC498825FE38}">
          <p14:sldIdLst>
            <p14:sldId id="274"/>
            <p14:sldId id="338"/>
            <p14:sldId id="257"/>
            <p14:sldId id="336"/>
            <p14:sldId id="272"/>
          </p14:sldIdLst>
        </p14:section>
        <p14:section name="Class_Diagrams" id="{98233D79-45A8-2845-81B4-D7147D3452BA}">
          <p14:sldIdLst>
            <p14:sldId id="296"/>
            <p14:sldId id="258"/>
            <p14:sldId id="297"/>
          </p14:sldIdLst>
        </p14:section>
        <p14:section name="Sequance&amp;Communication" id="{1B436952-728E-6047-9826-83E15376C84A}">
          <p14:sldIdLst>
            <p14:sldId id="308"/>
            <p14:sldId id="314"/>
            <p14:sldId id="312"/>
            <p14:sldId id="313"/>
            <p14:sldId id="310"/>
            <p14:sldId id="311"/>
            <p14:sldId id="315"/>
          </p14:sldIdLst>
        </p14:section>
        <p14:section name="Statechart_diagram" id="{6A65D976-14C7-3E4C-89AF-93F0AEE0C521}">
          <p14:sldIdLst>
            <p14:sldId id="329"/>
            <p14:sldId id="331"/>
            <p14:sldId id="330"/>
            <p14:sldId id="332"/>
            <p14:sldId id="333"/>
          </p14:sldIdLst>
        </p14:section>
        <p14:section name="SOA&amp;GRASP" id="{1C8F0798-82DF-544F-B473-EC47AFC07BFA}">
          <p14:sldIdLst>
            <p14:sldId id="334"/>
            <p14:sldId id="335"/>
            <p14:sldId id="337"/>
          </p14:sldIdLst>
        </p14:section>
        <p14:section name="TestCases&amp;screenshots" id="{966E20FF-4A3A-4342-86F0-7C549B075DFF}">
          <p14:sldIdLst>
            <p14:sldId id="300"/>
            <p14:sldId id="342"/>
            <p14:sldId id="341"/>
            <p14:sldId id="345"/>
            <p14:sldId id="339"/>
            <p14:sldId id="340"/>
            <p14:sldId id="306"/>
            <p14:sldId id="346"/>
            <p14:sldId id="302"/>
            <p14:sldId id="305"/>
            <p14:sldId id="317"/>
            <p14:sldId id="303"/>
            <p14:sldId id="343"/>
            <p14:sldId id="309"/>
            <p14:sldId id="266"/>
            <p14:sldId id="344"/>
            <p14:sldId id="294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94788"/>
  </p:normalViewPr>
  <p:slideViewPr>
    <p:cSldViewPr snapToGrid="0">
      <p:cViewPr varScale="1">
        <p:scale>
          <a:sx n="81" d="100"/>
          <a:sy n="81" d="100"/>
        </p:scale>
        <p:origin x="81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3C9223-A944-49E1-9590-372B3B42DE37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D3141A8-F8D4-45F3-BDF2-F6F2E08E6DE2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Admin can add item to the menu.</a:t>
          </a:r>
        </a:p>
      </dgm:t>
    </dgm:pt>
    <dgm:pt modelId="{ECD56A01-3F93-4847-92EF-D98F9E20DF52}" type="parTrans" cxnId="{16382A2C-F363-4128-91B0-76C7EF037574}">
      <dgm:prSet/>
      <dgm:spPr/>
      <dgm:t>
        <a:bodyPr/>
        <a:lstStyle/>
        <a:p>
          <a:endParaRPr lang="en-US"/>
        </a:p>
      </dgm:t>
    </dgm:pt>
    <dgm:pt modelId="{4A71CEC5-53F9-4E9D-80B1-48E735F8D8DE}" type="sibTrans" cxnId="{16382A2C-F363-4128-91B0-76C7EF037574}">
      <dgm:prSet/>
      <dgm:spPr/>
      <dgm:t>
        <a:bodyPr/>
        <a:lstStyle/>
        <a:p>
          <a:endParaRPr lang="en-US"/>
        </a:p>
      </dgm:t>
    </dgm:pt>
    <dgm:pt modelId="{C2168240-46C9-4CB0-8D4F-CCF886FA5028}">
      <dgm:prSet/>
      <dgm:spPr/>
      <dgm:t>
        <a:bodyPr/>
        <a:lstStyle/>
        <a:p>
          <a:r>
            <a:rPr lang="en-US" b="1" i="1" u="sng" dirty="0">
              <a:latin typeface="Calibri"/>
              <a:cs typeface="Calibri"/>
            </a:rPr>
            <a:t>Negative Test Case:</a:t>
          </a:r>
          <a:endParaRPr lang="en-US" dirty="0">
            <a:latin typeface="Calibri"/>
            <a:cs typeface="Calibri"/>
          </a:endParaRPr>
        </a:p>
      </dgm:t>
    </dgm:pt>
    <dgm:pt modelId="{252CB46E-32C7-4553-A5ED-B2CEB1E33F71}" type="parTrans" cxnId="{6BF00968-F234-48D2-BBF1-ECBD52CA607E}">
      <dgm:prSet/>
      <dgm:spPr/>
      <dgm:t>
        <a:bodyPr/>
        <a:lstStyle/>
        <a:p>
          <a:endParaRPr lang="en-US"/>
        </a:p>
      </dgm:t>
    </dgm:pt>
    <dgm:pt modelId="{6E78CC0D-F3B0-4CA6-AEE9-98899742BDAD}" type="sibTrans" cxnId="{6BF00968-F234-48D2-BBF1-ECBD52CA607E}">
      <dgm:prSet/>
      <dgm:spPr/>
      <dgm:t>
        <a:bodyPr/>
        <a:lstStyle/>
        <a:p>
          <a:endParaRPr lang="en-US"/>
        </a:p>
      </dgm:t>
    </dgm:pt>
    <dgm:pt modelId="{1186D81D-1C3F-4272-86DC-72011B809C3B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If admin leaves without entering data it throws an error message.</a:t>
          </a:r>
        </a:p>
      </dgm:t>
    </dgm:pt>
    <dgm:pt modelId="{962EB5E6-7819-4FFA-A92D-3063D4C48B3D}" type="parTrans" cxnId="{2D71DC30-75E7-4E22-8D43-404D5C41A999}">
      <dgm:prSet/>
      <dgm:spPr/>
      <dgm:t>
        <a:bodyPr/>
        <a:lstStyle/>
        <a:p>
          <a:endParaRPr lang="en-US"/>
        </a:p>
      </dgm:t>
    </dgm:pt>
    <dgm:pt modelId="{EE41F1F2-873D-405F-BBE9-E3C43E99B574}" type="sibTrans" cxnId="{2D71DC30-75E7-4E22-8D43-404D5C41A999}">
      <dgm:prSet/>
      <dgm:spPr/>
      <dgm:t>
        <a:bodyPr/>
        <a:lstStyle/>
        <a:p>
          <a:endParaRPr lang="en-US"/>
        </a:p>
      </dgm:t>
    </dgm:pt>
    <dgm:pt modelId="{644FBA7C-7109-43D7-8636-133D4D764277}">
      <dgm:prSet/>
      <dgm:spPr/>
      <dgm:t>
        <a:bodyPr/>
        <a:lstStyle/>
        <a:p>
          <a:r>
            <a:rPr lang="en-US" b="1" i="1" u="sng" dirty="0">
              <a:latin typeface="Calibri"/>
              <a:cs typeface="Calibri"/>
            </a:rPr>
            <a:t>Positive Test Case:</a:t>
          </a:r>
          <a:r>
            <a:rPr lang="en-US" b="1" dirty="0">
              <a:latin typeface="Calibri"/>
              <a:cs typeface="Calibri"/>
            </a:rPr>
            <a:t>	</a:t>
          </a:r>
          <a:endParaRPr lang="en-US" dirty="0">
            <a:latin typeface="Calibri"/>
            <a:cs typeface="Calibri"/>
          </a:endParaRPr>
        </a:p>
      </dgm:t>
    </dgm:pt>
    <dgm:pt modelId="{A8ED42E6-750C-45A2-B1E5-E3A1206AD91A}" type="sibTrans" cxnId="{8D043BC1-0160-4B72-BAEC-55DDF8474934}">
      <dgm:prSet/>
      <dgm:spPr/>
      <dgm:t>
        <a:bodyPr/>
        <a:lstStyle/>
        <a:p>
          <a:endParaRPr lang="en-US"/>
        </a:p>
      </dgm:t>
    </dgm:pt>
    <dgm:pt modelId="{71E3FBE9-FDBF-4C4E-BF2F-15699733A3E5}" type="parTrans" cxnId="{8D043BC1-0160-4B72-BAEC-55DDF8474934}">
      <dgm:prSet/>
      <dgm:spPr/>
      <dgm:t>
        <a:bodyPr/>
        <a:lstStyle/>
        <a:p>
          <a:endParaRPr lang="en-US"/>
        </a:p>
      </dgm:t>
    </dgm:pt>
    <dgm:pt modelId="{33B33BE1-DD18-DE4D-844B-7157EE452916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Food Item is successfully added to the Menu.</a:t>
          </a:r>
        </a:p>
      </dgm:t>
    </dgm:pt>
    <dgm:pt modelId="{4E23F788-C84B-B04C-B2F0-62DC616CC9A6}" type="parTrans" cxnId="{6D83D363-4FE7-8147-BD1F-ADA2DC92F372}">
      <dgm:prSet/>
      <dgm:spPr/>
      <dgm:t>
        <a:bodyPr/>
        <a:lstStyle/>
        <a:p>
          <a:endParaRPr lang="en-US"/>
        </a:p>
      </dgm:t>
    </dgm:pt>
    <dgm:pt modelId="{B418BA86-0582-4147-AB08-586CAC235FDC}" type="sibTrans" cxnId="{6D83D363-4FE7-8147-BD1F-ADA2DC92F372}">
      <dgm:prSet/>
      <dgm:spPr/>
      <dgm:t>
        <a:bodyPr/>
        <a:lstStyle/>
        <a:p>
          <a:endParaRPr lang="en-US"/>
        </a:p>
      </dgm:t>
    </dgm:pt>
    <dgm:pt modelId="{1D9F4A16-CCDB-4F4A-8DD2-67EFCF793E63}" type="pres">
      <dgm:prSet presAssocID="{3F3C9223-A944-49E1-9590-372B3B42DE37}" presName="linear" presStyleCnt="0">
        <dgm:presLayoutVars>
          <dgm:animLvl val="lvl"/>
          <dgm:resizeHandles val="exact"/>
        </dgm:presLayoutVars>
      </dgm:prSet>
      <dgm:spPr/>
    </dgm:pt>
    <dgm:pt modelId="{8B753701-3F90-4D06-9528-3BEEB39A96FF}" type="pres">
      <dgm:prSet presAssocID="{644FBA7C-7109-43D7-8636-133D4D7642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4F469A-A6A4-4C13-8AFC-2F9AED11411B}" type="pres">
      <dgm:prSet presAssocID="{644FBA7C-7109-43D7-8636-133D4D764277}" presName="childText" presStyleLbl="revTx" presStyleIdx="0" presStyleCnt="2">
        <dgm:presLayoutVars>
          <dgm:bulletEnabled val="1"/>
        </dgm:presLayoutVars>
      </dgm:prSet>
      <dgm:spPr/>
    </dgm:pt>
    <dgm:pt modelId="{EC04072F-6E9C-4CE9-9440-78D99D4CEC13}" type="pres">
      <dgm:prSet presAssocID="{C2168240-46C9-4CB0-8D4F-CCF886FA502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BD9E29-EE8A-415F-BD38-F01D34162432}" type="pres">
      <dgm:prSet presAssocID="{C2168240-46C9-4CB0-8D4F-CCF886FA502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9695811-6002-455B-B1C6-D869A702D640}" type="presOf" srcId="{C2168240-46C9-4CB0-8D4F-CCF886FA5028}" destId="{EC04072F-6E9C-4CE9-9440-78D99D4CEC13}" srcOrd="0" destOrd="0" presId="urn:microsoft.com/office/officeart/2005/8/layout/vList2"/>
    <dgm:cxn modelId="{BB145817-DB25-416B-B760-ED7C4D8AA35A}" type="presOf" srcId="{3F3C9223-A944-49E1-9590-372B3B42DE37}" destId="{1D9F4A16-CCDB-4F4A-8DD2-67EFCF793E63}" srcOrd="0" destOrd="0" presId="urn:microsoft.com/office/officeart/2005/8/layout/vList2"/>
    <dgm:cxn modelId="{8EE03218-EED4-F74A-BAFE-135720DD4DFB}" type="presOf" srcId="{33B33BE1-DD18-DE4D-844B-7157EE452916}" destId="{1A4F469A-A6A4-4C13-8AFC-2F9AED11411B}" srcOrd="0" destOrd="1" presId="urn:microsoft.com/office/officeart/2005/8/layout/vList2"/>
    <dgm:cxn modelId="{16382A2C-F363-4128-91B0-76C7EF037574}" srcId="{644FBA7C-7109-43D7-8636-133D4D764277}" destId="{AD3141A8-F8D4-45F3-BDF2-F6F2E08E6DE2}" srcOrd="0" destOrd="0" parTransId="{ECD56A01-3F93-4847-92EF-D98F9E20DF52}" sibTransId="{4A71CEC5-53F9-4E9D-80B1-48E735F8D8DE}"/>
    <dgm:cxn modelId="{2D71DC30-75E7-4E22-8D43-404D5C41A999}" srcId="{C2168240-46C9-4CB0-8D4F-CCF886FA5028}" destId="{1186D81D-1C3F-4272-86DC-72011B809C3B}" srcOrd="0" destOrd="0" parTransId="{962EB5E6-7819-4FFA-A92D-3063D4C48B3D}" sibTransId="{EE41F1F2-873D-405F-BBE9-E3C43E99B574}"/>
    <dgm:cxn modelId="{6D83D363-4FE7-8147-BD1F-ADA2DC92F372}" srcId="{644FBA7C-7109-43D7-8636-133D4D764277}" destId="{33B33BE1-DD18-DE4D-844B-7157EE452916}" srcOrd="1" destOrd="0" parTransId="{4E23F788-C84B-B04C-B2F0-62DC616CC9A6}" sibTransId="{B418BA86-0582-4147-AB08-586CAC235FDC}"/>
    <dgm:cxn modelId="{6BF00968-F234-48D2-BBF1-ECBD52CA607E}" srcId="{3F3C9223-A944-49E1-9590-372B3B42DE37}" destId="{C2168240-46C9-4CB0-8D4F-CCF886FA5028}" srcOrd="1" destOrd="0" parTransId="{252CB46E-32C7-4553-A5ED-B2CEB1E33F71}" sibTransId="{6E78CC0D-F3B0-4CA6-AEE9-98899742BDAD}"/>
    <dgm:cxn modelId="{8D043BC1-0160-4B72-BAEC-55DDF8474934}" srcId="{3F3C9223-A944-49E1-9590-372B3B42DE37}" destId="{644FBA7C-7109-43D7-8636-133D4D764277}" srcOrd="0" destOrd="0" parTransId="{71E3FBE9-FDBF-4C4E-BF2F-15699733A3E5}" sibTransId="{A8ED42E6-750C-45A2-B1E5-E3A1206AD91A}"/>
    <dgm:cxn modelId="{6F2C4BE7-35CE-4EC0-B9C2-4E63BFA17AA3}" type="presOf" srcId="{AD3141A8-F8D4-45F3-BDF2-F6F2E08E6DE2}" destId="{1A4F469A-A6A4-4C13-8AFC-2F9AED11411B}" srcOrd="0" destOrd="0" presId="urn:microsoft.com/office/officeart/2005/8/layout/vList2"/>
    <dgm:cxn modelId="{9AD203EF-542A-403D-BF26-53F0D93C6D90}" type="presOf" srcId="{644FBA7C-7109-43D7-8636-133D4D764277}" destId="{8B753701-3F90-4D06-9528-3BEEB39A96FF}" srcOrd="0" destOrd="0" presId="urn:microsoft.com/office/officeart/2005/8/layout/vList2"/>
    <dgm:cxn modelId="{98DD08F8-0EC0-46F7-8E5E-CAB078DAEAA6}" type="presOf" srcId="{1186D81D-1C3F-4272-86DC-72011B809C3B}" destId="{A8BD9E29-EE8A-415F-BD38-F01D34162432}" srcOrd="0" destOrd="0" presId="urn:microsoft.com/office/officeart/2005/8/layout/vList2"/>
    <dgm:cxn modelId="{30BAB751-4693-4188-97F1-CC2F9A25FC0E}" type="presParOf" srcId="{1D9F4A16-CCDB-4F4A-8DD2-67EFCF793E63}" destId="{8B753701-3F90-4D06-9528-3BEEB39A96FF}" srcOrd="0" destOrd="0" presId="urn:microsoft.com/office/officeart/2005/8/layout/vList2"/>
    <dgm:cxn modelId="{99E40B31-E61E-499A-9FA9-61DFF4520B7C}" type="presParOf" srcId="{1D9F4A16-CCDB-4F4A-8DD2-67EFCF793E63}" destId="{1A4F469A-A6A4-4C13-8AFC-2F9AED11411B}" srcOrd="1" destOrd="0" presId="urn:microsoft.com/office/officeart/2005/8/layout/vList2"/>
    <dgm:cxn modelId="{FC61E83F-821E-4816-B76B-7E68A2D3750F}" type="presParOf" srcId="{1D9F4A16-CCDB-4F4A-8DD2-67EFCF793E63}" destId="{EC04072F-6E9C-4CE9-9440-78D99D4CEC13}" srcOrd="2" destOrd="0" presId="urn:microsoft.com/office/officeart/2005/8/layout/vList2"/>
    <dgm:cxn modelId="{9B33FF44-3C04-4C99-A866-AB5277B0AAEB}" type="presParOf" srcId="{1D9F4A16-CCDB-4F4A-8DD2-67EFCF793E63}" destId="{A8BD9E29-EE8A-415F-BD38-F01D3416243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3C9223-A944-49E1-9590-372B3B42DE37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BCC12A5-92A9-4733-BA76-6B458BA3941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Admin tries </a:t>
          </a:r>
          <a:r>
            <a:rPr lang="en-US" dirty="0">
              <a:latin typeface="Calibri"/>
              <a:cs typeface="Calibri"/>
            </a:rPr>
            <a:t>to add the same food item twice, system should not allow to do so.</a:t>
          </a:r>
        </a:p>
      </dgm:t>
    </dgm:pt>
    <dgm:pt modelId="{4ED13303-533A-4DA7-931D-3CEE3043FCAE}" type="parTrans" cxnId="{10B13E4F-E06D-45B5-8C7D-86BC266C9350}">
      <dgm:prSet/>
      <dgm:spPr/>
      <dgm:t>
        <a:bodyPr/>
        <a:lstStyle/>
        <a:p>
          <a:endParaRPr lang="en-US"/>
        </a:p>
      </dgm:t>
    </dgm:pt>
    <dgm:pt modelId="{C44AC3BF-6DEC-4483-9C46-5249CB90AA72}" type="sibTrans" cxnId="{10B13E4F-E06D-45B5-8C7D-86BC266C9350}">
      <dgm:prSet/>
      <dgm:spPr/>
      <dgm:t>
        <a:bodyPr/>
        <a:lstStyle/>
        <a:p>
          <a:endParaRPr lang="en-US"/>
        </a:p>
      </dgm:t>
    </dgm:pt>
    <dgm:pt modelId="{644FBA7C-7109-43D7-8636-133D4D764277}">
      <dgm:prSet/>
      <dgm:spPr/>
      <dgm:t>
        <a:bodyPr/>
        <a:lstStyle/>
        <a:p>
          <a:r>
            <a:rPr lang="en-US" b="1" i="1" u="sng" dirty="0">
              <a:latin typeface="Calibri"/>
              <a:cs typeface="Calibri"/>
            </a:rPr>
            <a:t>Negative Test Case:</a:t>
          </a:r>
          <a:r>
            <a:rPr lang="en-US" b="1" dirty="0">
              <a:latin typeface="Calibri"/>
              <a:cs typeface="Calibri"/>
            </a:rPr>
            <a:t>	</a:t>
          </a:r>
          <a:endParaRPr lang="en-US" dirty="0">
            <a:latin typeface="Calibri"/>
            <a:cs typeface="Calibri"/>
          </a:endParaRPr>
        </a:p>
      </dgm:t>
    </dgm:pt>
    <dgm:pt modelId="{A8ED42E6-750C-45A2-B1E5-E3A1206AD91A}" type="sibTrans" cxnId="{8D043BC1-0160-4B72-BAEC-55DDF8474934}">
      <dgm:prSet/>
      <dgm:spPr/>
      <dgm:t>
        <a:bodyPr/>
        <a:lstStyle/>
        <a:p>
          <a:endParaRPr lang="en-US"/>
        </a:p>
      </dgm:t>
    </dgm:pt>
    <dgm:pt modelId="{71E3FBE9-FDBF-4C4E-BF2F-15699733A3E5}" type="parTrans" cxnId="{8D043BC1-0160-4B72-BAEC-55DDF8474934}">
      <dgm:prSet/>
      <dgm:spPr/>
      <dgm:t>
        <a:bodyPr/>
        <a:lstStyle/>
        <a:p>
          <a:endParaRPr lang="en-US"/>
        </a:p>
      </dgm:t>
    </dgm:pt>
    <dgm:pt modelId="{D5191AA8-FCA9-4944-B151-D3AE6916BCC8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Application throws an error message ”Duplicate data”</a:t>
          </a:r>
        </a:p>
      </dgm:t>
    </dgm:pt>
    <dgm:pt modelId="{16540428-7D9A-6F4B-ADD7-CEA822F0D2A4}" type="parTrans" cxnId="{A8342581-7DEF-244A-B7DF-720C52050C47}">
      <dgm:prSet/>
      <dgm:spPr/>
      <dgm:t>
        <a:bodyPr/>
        <a:lstStyle/>
        <a:p>
          <a:endParaRPr lang="en-US"/>
        </a:p>
      </dgm:t>
    </dgm:pt>
    <dgm:pt modelId="{9A307295-B47C-7546-B8E7-ADCC42D50569}" type="sibTrans" cxnId="{A8342581-7DEF-244A-B7DF-720C52050C47}">
      <dgm:prSet/>
      <dgm:spPr/>
      <dgm:t>
        <a:bodyPr/>
        <a:lstStyle/>
        <a:p>
          <a:endParaRPr lang="en-US"/>
        </a:p>
      </dgm:t>
    </dgm:pt>
    <dgm:pt modelId="{1D9F4A16-CCDB-4F4A-8DD2-67EFCF793E63}" type="pres">
      <dgm:prSet presAssocID="{3F3C9223-A944-49E1-9590-372B3B42DE37}" presName="linear" presStyleCnt="0">
        <dgm:presLayoutVars>
          <dgm:animLvl val="lvl"/>
          <dgm:resizeHandles val="exact"/>
        </dgm:presLayoutVars>
      </dgm:prSet>
      <dgm:spPr/>
    </dgm:pt>
    <dgm:pt modelId="{8B753701-3F90-4D06-9528-3BEEB39A96FF}" type="pres">
      <dgm:prSet presAssocID="{644FBA7C-7109-43D7-8636-133D4D76427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A4F469A-A6A4-4C13-8AFC-2F9AED11411B}" type="pres">
      <dgm:prSet presAssocID="{644FBA7C-7109-43D7-8636-133D4D76427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FE2550B-A771-4FC7-A120-650A14DDFDA7}" type="presOf" srcId="{ABCC12A5-92A9-4733-BA76-6B458BA39417}" destId="{1A4F469A-A6A4-4C13-8AFC-2F9AED11411B}" srcOrd="0" destOrd="0" presId="urn:microsoft.com/office/officeart/2005/8/layout/vList2"/>
    <dgm:cxn modelId="{BB145817-DB25-416B-B760-ED7C4D8AA35A}" type="presOf" srcId="{3F3C9223-A944-49E1-9590-372B3B42DE37}" destId="{1D9F4A16-CCDB-4F4A-8DD2-67EFCF793E63}" srcOrd="0" destOrd="0" presId="urn:microsoft.com/office/officeart/2005/8/layout/vList2"/>
    <dgm:cxn modelId="{78DDD13A-0813-B84A-ADDE-7AEACCA443FB}" type="presOf" srcId="{D5191AA8-FCA9-4944-B151-D3AE6916BCC8}" destId="{1A4F469A-A6A4-4C13-8AFC-2F9AED11411B}" srcOrd="0" destOrd="1" presId="urn:microsoft.com/office/officeart/2005/8/layout/vList2"/>
    <dgm:cxn modelId="{10B13E4F-E06D-45B5-8C7D-86BC266C9350}" srcId="{644FBA7C-7109-43D7-8636-133D4D764277}" destId="{ABCC12A5-92A9-4733-BA76-6B458BA39417}" srcOrd="0" destOrd="0" parTransId="{4ED13303-533A-4DA7-931D-3CEE3043FCAE}" sibTransId="{C44AC3BF-6DEC-4483-9C46-5249CB90AA72}"/>
    <dgm:cxn modelId="{A8342581-7DEF-244A-B7DF-720C52050C47}" srcId="{644FBA7C-7109-43D7-8636-133D4D764277}" destId="{D5191AA8-FCA9-4944-B151-D3AE6916BCC8}" srcOrd="1" destOrd="0" parTransId="{16540428-7D9A-6F4B-ADD7-CEA822F0D2A4}" sibTransId="{9A307295-B47C-7546-B8E7-ADCC42D50569}"/>
    <dgm:cxn modelId="{8D043BC1-0160-4B72-BAEC-55DDF8474934}" srcId="{3F3C9223-A944-49E1-9590-372B3B42DE37}" destId="{644FBA7C-7109-43D7-8636-133D4D764277}" srcOrd="0" destOrd="0" parTransId="{71E3FBE9-FDBF-4C4E-BF2F-15699733A3E5}" sibTransId="{A8ED42E6-750C-45A2-B1E5-E3A1206AD91A}"/>
    <dgm:cxn modelId="{9AD203EF-542A-403D-BF26-53F0D93C6D90}" type="presOf" srcId="{644FBA7C-7109-43D7-8636-133D4D764277}" destId="{8B753701-3F90-4D06-9528-3BEEB39A96FF}" srcOrd="0" destOrd="0" presId="urn:microsoft.com/office/officeart/2005/8/layout/vList2"/>
    <dgm:cxn modelId="{30BAB751-4693-4188-97F1-CC2F9A25FC0E}" type="presParOf" srcId="{1D9F4A16-CCDB-4F4A-8DD2-67EFCF793E63}" destId="{8B753701-3F90-4D06-9528-3BEEB39A96FF}" srcOrd="0" destOrd="0" presId="urn:microsoft.com/office/officeart/2005/8/layout/vList2"/>
    <dgm:cxn modelId="{99E40B31-E61E-499A-9FA9-61DFF4520B7C}" type="presParOf" srcId="{1D9F4A16-CCDB-4F4A-8DD2-67EFCF793E63}" destId="{1A4F469A-A6A4-4C13-8AFC-2F9AED11411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3F7578-9A3A-4D65-83EB-ACB04C9698D4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021FB57-1A79-454A-938C-0EDB801CE09A}">
      <dgm:prSet/>
      <dgm:spPr/>
      <dgm:t>
        <a:bodyPr/>
        <a:lstStyle/>
        <a:p>
          <a:r>
            <a:rPr lang="en-US" b="1">
              <a:latin typeface="Calibri"/>
              <a:cs typeface="Calibri"/>
            </a:rPr>
            <a:t>What worked well</a:t>
          </a:r>
          <a:endParaRPr lang="en-US">
            <a:latin typeface="Calibri"/>
            <a:cs typeface="Calibri"/>
          </a:endParaRPr>
        </a:p>
      </dgm:t>
    </dgm:pt>
    <dgm:pt modelId="{F957DB9D-D33C-4D30-9EC5-D4AD145BB263}" type="parTrans" cxnId="{38393414-5491-431F-897E-1E69515F1798}">
      <dgm:prSet/>
      <dgm:spPr/>
      <dgm:t>
        <a:bodyPr/>
        <a:lstStyle/>
        <a:p>
          <a:endParaRPr lang="en-US"/>
        </a:p>
      </dgm:t>
    </dgm:pt>
    <dgm:pt modelId="{983A9B50-5CA2-4E09-88F4-E5C078334764}" type="sibTrans" cxnId="{38393414-5491-431F-897E-1E69515F1798}">
      <dgm:prSet/>
      <dgm:spPr/>
      <dgm:t>
        <a:bodyPr/>
        <a:lstStyle/>
        <a:p>
          <a:endParaRPr lang="en-US"/>
        </a:p>
      </dgm:t>
    </dgm:pt>
    <dgm:pt modelId="{A1CFD369-948D-4397-BCFD-696483681D50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No issues with the group members.</a:t>
          </a:r>
        </a:p>
      </dgm:t>
    </dgm:pt>
    <dgm:pt modelId="{9C2F0A70-316D-4F10-A090-CA130C1BBB94}" type="parTrans" cxnId="{FB330D3B-2CC8-496B-8816-7EC59DBAB0F7}">
      <dgm:prSet/>
      <dgm:spPr/>
      <dgm:t>
        <a:bodyPr/>
        <a:lstStyle/>
        <a:p>
          <a:endParaRPr lang="en-US"/>
        </a:p>
      </dgm:t>
    </dgm:pt>
    <dgm:pt modelId="{C105D56B-6233-426B-8F9A-7E8866346F9C}" type="sibTrans" cxnId="{FB330D3B-2CC8-496B-8816-7EC59DBAB0F7}">
      <dgm:prSet/>
      <dgm:spPr/>
      <dgm:t>
        <a:bodyPr/>
        <a:lstStyle/>
        <a:p>
          <a:endParaRPr lang="en-US"/>
        </a:p>
      </dgm:t>
    </dgm:pt>
    <dgm:pt modelId="{1BB232F2-D1EB-4DB3-857F-B44F75221ECA}">
      <dgm:prSet/>
      <dgm:spPr/>
      <dgm:t>
        <a:bodyPr/>
        <a:lstStyle/>
        <a:p>
          <a:r>
            <a:rPr lang="en-US" b="1" dirty="0">
              <a:latin typeface="Calibri"/>
              <a:cs typeface="Calibri"/>
            </a:rPr>
            <a:t>What didn’t work well</a:t>
          </a:r>
          <a:endParaRPr lang="en-US" dirty="0">
            <a:latin typeface="Calibri"/>
            <a:cs typeface="Calibri"/>
          </a:endParaRPr>
        </a:p>
      </dgm:t>
    </dgm:pt>
    <dgm:pt modelId="{BB4B7692-FE79-4543-B009-E20B67E8B78A}" type="parTrans" cxnId="{97D64540-E324-475E-A788-493885F73F23}">
      <dgm:prSet/>
      <dgm:spPr/>
      <dgm:t>
        <a:bodyPr/>
        <a:lstStyle/>
        <a:p>
          <a:endParaRPr lang="en-US"/>
        </a:p>
      </dgm:t>
    </dgm:pt>
    <dgm:pt modelId="{E211D8B8-CD03-4C64-9BA3-E94BD28CBFC2}" type="sibTrans" cxnId="{97D64540-E324-475E-A788-493885F73F23}">
      <dgm:prSet/>
      <dgm:spPr/>
      <dgm:t>
        <a:bodyPr/>
        <a:lstStyle/>
        <a:p>
          <a:endParaRPr lang="en-US"/>
        </a:p>
      </dgm:t>
    </dgm:pt>
    <dgm:pt modelId="{50A16505-34CF-4440-B91C-DCCB4374A999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Time</a:t>
          </a:r>
          <a:r>
            <a:rPr lang="en-US" baseline="0" dirty="0">
              <a:latin typeface="Calibri"/>
              <a:cs typeface="Calibri"/>
            </a:rPr>
            <a:t> crunch due to which certain parts of the project were overlooked.</a:t>
          </a:r>
          <a:endParaRPr lang="en-US" dirty="0">
            <a:latin typeface="Calibri"/>
            <a:cs typeface="Calibri"/>
          </a:endParaRPr>
        </a:p>
      </dgm:t>
    </dgm:pt>
    <dgm:pt modelId="{81FE3453-030C-4F54-8778-ACEE7EBEFC5C}" type="parTrans" cxnId="{726AF042-DE00-4FA3-952A-B0E8F07F2112}">
      <dgm:prSet/>
      <dgm:spPr/>
      <dgm:t>
        <a:bodyPr/>
        <a:lstStyle/>
        <a:p>
          <a:endParaRPr lang="en-US"/>
        </a:p>
      </dgm:t>
    </dgm:pt>
    <dgm:pt modelId="{B399FD6F-8AD3-43DF-A596-744FCFCC9527}" type="sibTrans" cxnId="{726AF042-DE00-4FA3-952A-B0E8F07F2112}">
      <dgm:prSet/>
      <dgm:spPr/>
      <dgm:t>
        <a:bodyPr/>
        <a:lstStyle/>
        <a:p>
          <a:endParaRPr lang="en-US"/>
        </a:p>
      </dgm:t>
    </dgm:pt>
    <dgm:pt modelId="{27261E9F-7BE0-4626-9532-AD3B13E0A6F9}">
      <dgm:prSet/>
      <dgm:spPr/>
      <dgm:t>
        <a:bodyPr/>
        <a:lstStyle/>
        <a:p>
          <a:r>
            <a:rPr lang="en-US" b="1">
              <a:latin typeface="Calibri"/>
              <a:cs typeface="Calibri"/>
            </a:rPr>
            <a:t>Lessons learned</a:t>
          </a:r>
          <a:endParaRPr lang="en-US">
            <a:latin typeface="Calibri"/>
            <a:cs typeface="Calibri"/>
          </a:endParaRPr>
        </a:p>
      </dgm:t>
    </dgm:pt>
    <dgm:pt modelId="{49775624-9492-4405-8EBF-41AF7BED9935}" type="parTrans" cxnId="{6ADE5FF7-FFFC-4D82-A70B-7143D96A1E55}">
      <dgm:prSet/>
      <dgm:spPr/>
      <dgm:t>
        <a:bodyPr/>
        <a:lstStyle/>
        <a:p>
          <a:endParaRPr lang="en-US"/>
        </a:p>
      </dgm:t>
    </dgm:pt>
    <dgm:pt modelId="{077E3E0F-F050-4F4E-9C16-E0AE367E19B0}" type="sibTrans" cxnId="{6ADE5FF7-FFFC-4D82-A70B-7143D96A1E55}">
      <dgm:prSet/>
      <dgm:spPr/>
      <dgm:t>
        <a:bodyPr/>
        <a:lstStyle/>
        <a:p>
          <a:endParaRPr lang="en-US"/>
        </a:p>
      </dgm:t>
    </dgm:pt>
    <dgm:pt modelId="{FD3892EA-1E4C-4947-8D9B-5AA67EECC202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Working as a group requires patience and understanding.</a:t>
          </a:r>
        </a:p>
      </dgm:t>
    </dgm:pt>
    <dgm:pt modelId="{464BB618-67E6-4E91-B4F6-8B3A88223FD7}" type="parTrans" cxnId="{6558EE5B-66FE-4E7C-9D31-5C416FDDB724}">
      <dgm:prSet/>
      <dgm:spPr/>
      <dgm:t>
        <a:bodyPr/>
        <a:lstStyle/>
        <a:p>
          <a:endParaRPr lang="en-US"/>
        </a:p>
      </dgm:t>
    </dgm:pt>
    <dgm:pt modelId="{12088ECC-6576-4C8E-AF85-149C8F2DA54E}" type="sibTrans" cxnId="{6558EE5B-66FE-4E7C-9D31-5C416FDDB724}">
      <dgm:prSet/>
      <dgm:spPr/>
      <dgm:t>
        <a:bodyPr/>
        <a:lstStyle/>
        <a:p>
          <a:endParaRPr lang="en-US"/>
        </a:p>
      </dgm:t>
    </dgm:pt>
    <dgm:pt modelId="{31CEE9CF-A66F-4402-BED6-2520CDF8D4FE}">
      <dgm:prSet/>
      <dgm:spPr/>
      <dgm:t>
        <a:bodyPr/>
        <a:lstStyle/>
        <a:p>
          <a:r>
            <a:rPr lang="en-US" b="1">
              <a:latin typeface="Calibri"/>
              <a:cs typeface="Calibri"/>
            </a:rPr>
            <a:t>Impact on project</a:t>
          </a:r>
          <a:r>
            <a:rPr lang="en-US">
              <a:latin typeface="Calibri"/>
              <a:cs typeface="Calibri"/>
            </a:rPr>
            <a:t> </a:t>
          </a:r>
        </a:p>
      </dgm:t>
    </dgm:pt>
    <dgm:pt modelId="{EC35712D-145D-4183-9F99-C1BD5AE3DA96}" type="parTrans" cxnId="{2D44FD1D-B767-44EC-B8D5-93FDBBC0B9F3}">
      <dgm:prSet/>
      <dgm:spPr/>
      <dgm:t>
        <a:bodyPr/>
        <a:lstStyle/>
        <a:p>
          <a:endParaRPr lang="en-US"/>
        </a:p>
      </dgm:t>
    </dgm:pt>
    <dgm:pt modelId="{4DE791ED-CA69-4EA4-87A5-62B23CCCB313}" type="sibTrans" cxnId="{2D44FD1D-B767-44EC-B8D5-93FDBBC0B9F3}">
      <dgm:prSet/>
      <dgm:spPr/>
      <dgm:t>
        <a:bodyPr/>
        <a:lstStyle/>
        <a:p>
          <a:endParaRPr lang="en-US"/>
        </a:p>
      </dgm:t>
    </dgm:pt>
    <dgm:pt modelId="{CFABEC96-CE0F-4799-9211-55F0CF16E415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Could have worked on more features but couldn’t due to time crunch.</a:t>
          </a:r>
        </a:p>
      </dgm:t>
    </dgm:pt>
    <dgm:pt modelId="{5E25203C-5C4D-4050-860C-D41FCCC53D9D}" type="parTrans" cxnId="{FA98B007-23C2-4269-9E09-EE45C7E39497}">
      <dgm:prSet/>
      <dgm:spPr/>
      <dgm:t>
        <a:bodyPr/>
        <a:lstStyle/>
        <a:p>
          <a:endParaRPr lang="en-US"/>
        </a:p>
      </dgm:t>
    </dgm:pt>
    <dgm:pt modelId="{836C4D5E-A0E3-47A7-8ABC-699CCA0DF975}" type="sibTrans" cxnId="{FA98B007-23C2-4269-9E09-EE45C7E39497}">
      <dgm:prSet/>
      <dgm:spPr/>
      <dgm:t>
        <a:bodyPr/>
        <a:lstStyle/>
        <a:p>
          <a:endParaRPr lang="en-US"/>
        </a:p>
      </dgm:t>
    </dgm:pt>
    <dgm:pt modelId="{985CBC04-1A2A-4796-9271-8F2F7546BA60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Restarting and completing the entire project with OO language after second sprint was difficult.</a:t>
          </a:r>
        </a:p>
      </dgm:t>
    </dgm:pt>
    <dgm:pt modelId="{B5F76ABA-366A-447F-81F7-A31B7E179F88}" type="parTrans" cxnId="{04140B11-81C8-40B7-A4B0-4E830BD8BB6A}">
      <dgm:prSet/>
      <dgm:spPr/>
      <dgm:t>
        <a:bodyPr/>
        <a:lstStyle/>
        <a:p>
          <a:endParaRPr lang="en-US"/>
        </a:p>
      </dgm:t>
    </dgm:pt>
    <dgm:pt modelId="{C07BF413-EF17-4AB1-8672-F96DBB5E1B74}" type="sibTrans" cxnId="{04140B11-81C8-40B7-A4B0-4E830BD8BB6A}">
      <dgm:prSet/>
      <dgm:spPr/>
      <dgm:t>
        <a:bodyPr/>
        <a:lstStyle/>
        <a:p>
          <a:endParaRPr lang="en-US"/>
        </a:p>
      </dgm:t>
    </dgm:pt>
    <dgm:pt modelId="{B12A246E-E1A4-4AAA-93C9-43BA354CDB19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Debugging and error correction is  painful and time-consuming task.</a:t>
          </a:r>
        </a:p>
      </dgm:t>
    </dgm:pt>
    <dgm:pt modelId="{4436359D-EF78-414E-8174-39E07DE2C260}" type="parTrans" cxnId="{3A45695F-62F0-43A8-88D0-9C1E594BA15B}">
      <dgm:prSet/>
      <dgm:spPr/>
      <dgm:t>
        <a:bodyPr/>
        <a:lstStyle/>
        <a:p>
          <a:endParaRPr lang="en-US"/>
        </a:p>
      </dgm:t>
    </dgm:pt>
    <dgm:pt modelId="{D353AF90-957D-4917-9FAB-F1C06C890B87}" type="sibTrans" cxnId="{3A45695F-62F0-43A8-88D0-9C1E594BA15B}">
      <dgm:prSet/>
      <dgm:spPr/>
      <dgm:t>
        <a:bodyPr/>
        <a:lstStyle/>
        <a:p>
          <a:endParaRPr lang="en-US"/>
        </a:p>
      </dgm:t>
    </dgm:pt>
    <dgm:pt modelId="{CE2322BA-48CC-431E-A723-AD1B8F19818C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Difference in the vision for the project led us to splitting group in two.</a:t>
          </a:r>
        </a:p>
      </dgm:t>
    </dgm:pt>
    <dgm:pt modelId="{271FD6AF-5FF3-4E7C-91B8-9C0DC73AD2E4}" type="parTrans" cxnId="{2F32077C-2F68-44AC-BB84-467897FDBA80}">
      <dgm:prSet/>
      <dgm:spPr/>
      <dgm:t>
        <a:bodyPr/>
        <a:lstStyle/>
        <a:p>
          <a:endParaRPr lang="en-US"/>
        </a:p>
      </dgm:t>
    </dgm:pt>
    <dgm:pt modelId="{799148F0-B8E7-4845-82F9-C81CE2713927}" type="sibTrans" cxnId="{2F32077C-2F68-44AC-BB84-467897FDBA80}">
      <dgm:prSet/>
      <dgm:spPr/>
      <dgm:t>
        <a:bodyPr/>
        <a:lstStyle/>
        <a:p>
          <a:endParaRPr lang="en-US"/>
        </a:p>
      </dgm:t>
    </dgm:pt>
    <dgm:pt modelId="{AC7BC195-A099-CC40-980B-0D64A9BE39D4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Due to this we faced time crunch and lot of stress in completing the project</a:t>
          </a:r>
        </a:p>
      </dgm:t>
    </dgm:pt>
    <dgm:pt modelId="{7CC5E1C0-171F-984E-9584-8F0D0748277B}" type="parTrans" cxnId="{E03B3810-CDFA-D045-9300-90DCA1F7C3FE}">
      <dgm:prSet/>
      <dgm:spPr/>
      <dgm:t>
        <a:bodyPr/>
        <a:lstStyle/>
        <a:p>
          <a:endParaRPr lang="en-US"/>
        </a:p>
      </dgm:t>
    </dgm:pt>
    <dgm:pt modelId="{0A722CCD-B437-074C-BFD3-53319EBCDFAC}" type="sibTrans" cxnId="{E03B3810-CDFA-D045-9300-90DCA1F7C3FE}">
      <dgm:prSet/>
      <dgm:spPr/>
      <dgm:t>
        <a:bodyPr/>
        <a:lstStyle/>
        <a:p>
          <a:endParaRPr lang="en-US"/>
        </a:p>
      </dgm:t>
    </dgm:pt>
    <dgm:pt modelId="{531B638F-4D6E-F84E-A699-9DDB8CDCC093}">
      <dgm:prSet/>
      <dgm:spPr/>
      <dgm:t>
        <a:bodyPr/>
        <a:lstStyle/>
        <a:p>
          <a:endParaRPr lang="en-US" dirty="0">
            <a:latin typeface="Calibri"/>
            <a:cs typeface="Calibri"/>
          </a:endParaRPr>
        </a:p>
      </dgm:t>
    </dgm:pt>
    <dgm:pt modelId="{8B5D3E59-6121-4345-AF7A-FA085C2B3857}" type="parTrans" cxnId="{45DFED92-29DD-D149-AFDF-B1BDA0F8410D}">
      <dgm:prSet/>
      <dgm:spPr/>
      <dgm:t>
        <a:bodyPr/>
        <a:lstStyle/>
        <a:p>
          <a:endParaRPr lang="en-US"/>
        </a:p>
      </dgm:t>
    </dgm:pt>
    <dgm:pt modelId="{BB113915-15AD-5444-B3A3-A4ACF408C0DB}" type="sibTrans" cxnId="{45DFED92-29DD-D149-AFDF-B1BDA0F8410D}">
      <dgm:prSet/>
      <dgm:spPr/>
      <dgm:t>
        <a:bodyPr/>
        <a:lstStyle/>
        <a:p>
          <a:endParaRPr lang="en-US"/>
        </a:p>
      </dgm:t>
    </dgm:pt>
    <dgm:pt modelId="{B8F7908F-428B-4F4A-A729-5CEDAB0DCFEC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We learned a new framework within the given time frame and tried our best to implement all the features. </a:t>
          </a:r>
        </a:p>
      </dgm:t>
    </dgm:pt>
    <dgm:pt modelId="{75852233-98BE-5E48-9A26-B5B8339B271F}" type="parTrans" cxnId="{0B6C578F-2E62-AE44-9024-56C12E1C6625}">
      <dgm:prSet/>
      <dgm:spPr/>
      <dgm:t>
        <a:bodyPr/>
        <a:lstStyle/>
        <a:p>
          <a:endParaRPr lang="en-US"/>
        </a:p>
      </dgm:t>
    </dgm:pt>
    <dgm:pt modelId="{195A537D-9659-9C40-8617-8AE9B70E7C71}" type="sibTrans" cxnId="{0B6C578F-2E62-AE44-9024-56C12E1C6625}">
      <dgm:prSet/>
      <dgm:spPr/>
      <dgm:t>
        <a:bodyPr/>
        <a:lstStyle/>
        <a:p>
          <a:endParaRPr lang="en-US"/>
        </a:p>
      </dgm:t>
    </dgm:pt>
    <dgm:pt modelId="{E0C55F71-E67C-B243-8437-5FB5B723ED9F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Since none of group members had previous experience on working on a real time project, at times the understanding concepts of linking different aspects of the application was difficult.</a:t>
          </a:r>
        </a:p>
      </dgm:t>
    </dgm:pt>
    <dgm:pt modelId="{18AE2A2E-19E0-3D48-90D5-7E61FB03FFC0}" type="parTrans" cxnId="{C92FEB5D-4657-6043-9F36-17BA87D0008F}">
      <dgm:prSet/>
      <dgm:spPr/>
      <dgm:t>
        <a:bodyPr/>
        <a:lstStyle/>
        <a:p>
          <a:endParaRPr lang="en-US"/>
        </a:p>
      </dgm:t>
    </dgm:pt>
    <dgm:pt modelId="{F594825B-2016-1D47-90B9-AA3288328470}" type="sibTrans" cxnId="{C92FEB5D-4657-6043-9F36-17BA87D0008F}">
      <dgm:prSet/>
      <dgm:spPr/>
      <dgm:t>
        <a:bodyPr/>
        <a:lstStyle/>
        <a:p>
          <a:endParaRPr lang="en-US"/>
        </a:p>
      </dgm:t>
    </dgm:pt>
    <dgm:pt modelId="{BBBEF202-3BF6-1D49-8C7D-CB4B21AA71FD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It gave us an opportunity to learn new framework and database.</a:t>
          </a:r>
        </a:p>
      </dgm:t>
    </dgm:pt>
    <dgm:pt modelId="{C71C764C-BAF8-C343-96BD-F1050FC6545F}" type="parTrans" cxnId="{7A179079-91F1-2043-A446-72BA860F36C9}">
      <dgm:prSet/>
      <dgm:spPr/>
      <dgm:t>
        <a:bodyPr/>
        <a:lstStyle/>
        <a:p>
          <a:endParaRPr lang="en-US"/>
        </a:p>
      </dgm:t>
    </dgm:pt>
    <dgm:pt modelId="{F5F2B39A-CA3C-CA41-9F0F-8069F5FAC3D0}" type="sibTrans" cxnId="{7A179079-91F1-2043-A446-72BA860F36C9}">
      <dgm:prSet/>
      <dgm:spPr/>
      <dgm:t>
        <a:bodyPr/>
        <a:lstStyle/>
        <a:p>
          <a:endParaRPr lang="en-US"/>
        </a:p>
      </dgm:t>
    </dgm:pt>
    <dgm:pt modelId="{F9ED1A6B-A752-C943-B96E-8B40E566BE9F}">
      <dgm:prSet/>
      <dgm:spPr/>
      <dgm:t>
        <a:bodyPr/>
        <a:lstStyle/>
        <a:p>
          <a:r>
            <a:rPr lang="en-US" dirty="0">
              <a:latin typeface="Calibri"/>
              <a:cs typeface="Calibri"/>
            </a:rPr>
            <a:t> It is important to have similar vision between the group members.</a:t>
          </a:r>
        </a:p>
      </dgm:t>
    </dgm:pt>
    <dgm:pt modelId="{186E534C-27E4-294B-9AE1-C430BB3EE663}" type="parTrans" cxnId="{61129A84-6AF9-824D-887F-3B332333D304}">
      <dgm:prSet/>
      <dgm:spPr/>
      <dgm:t>
        <a:bodyPr/>
        <a:lstStyle/>
        <a:p>
          <a:endParaRPr lang="en-US"/>
        </a:p>
      </dgm:t>
    </dgm:pt>
    <dgm:pt modelId="{1B92DB9B-88CD-764B-B56C-537E8D0A18FC}" type="sibTrans" cxnId="{61129A84-6AF9-824D-887F-3B332333D304}">
      <dgm:prSet/>
      <dgm:spPr/>
      <dgm:t>
        <a:bodyPr/>
        <a:lstStyle/>
        <a:p>
          <a:endParaRPr lang="en-US"/>
        </a:p>
      </dgm:t>
    </dgm:pt>
    <dgm:pt modelId="{B859381F-9656-4916-B6DD-A4C1B3A43D12}" type="pres">
      <dgm:prSet presAssocID="{1A3F7578-9A3A-4D65-83EB-ACB04C9698D4}" presName="linear" presStyleCnt="0">
        <dgm:presLayoutVars>
          <dgm:animLvl val="lvl"/>
          <dgm:resizeHandles val="exact"/>
        </dgm:presLayoutVars>
      </dgm:prSet>
      <dgm:spPr/>
    </dgm:pt>
    <dgm:pt modelId="{57CDFFBD-1E4D-4093-A82B-9B56EE55D0C3}" type="pres">
      <dgm:prSet presAssocID="{8021FB57-1A79-454A-938C-0EDB801CE09A}" presName="parentText" presStyleLbl="node1" presStyleIdx="0" presStyleCnt="4" custLinFactNeighborY="12650">
        <dgm:presLayoutVars>
          <dgm:chMax val="0"/>
          <dgm:bulletEnabled val="1"/>
        </dgm:presLayoutVars>
      </dgm:prSet>
      <dgm:spPr/>
    </dgm:pt>
    <dgm:pt modelId="{9D862838-E634-4A68-B59D-B046032E2999}" type="pres">
      <dgm:prSet presAssocID="{8021FB57-1A79-454A-938C-0EDB801CE09A}" presName="childText" presStyleLbl="revTx" presStyleIdx="0" presStyleCnt="4">
        <dgm:presLayoutVars>
          <dgm:bulletEnabled val="1"/>
        </dgm:presLayoutVars>
      </dgm:prSet>
      <dgm:spPr/>
    </dgm:pt>
    <dgm:pt modelId="{554D5C41-0C04-4E26-A080-D13AACF156CB}" type="pres">
      <dgm:prSet presAssocID="{1BB232F2-D1EB-4DB3-857F-B44F75221EC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B51E58-91E2-419D-A299-61638BC859A2}" type="pres">
      <dgm:prSet presAssocID="{1BB232F2-D1EB-4DB3-857F-B44F75221ECA}" presName="childText" presStyleLbl="revTx" presStyleIdx="1" presStyleCnt="4">
        <dgm:presLayoutVars>
          <dgm:bulletEnabled val="1"/>
        </dgm:presLayoutVars>
      </dgm:prSet>
      <dgm:spPr/>
    </dgm:pt>
    <dgm:pt modelId="{59A22549-AC1E-4745-B319-5CE23E4036F7}" type="pres">
      <dgm:prSet presAssocID="{27261E9F-7BE0-4626-9532-AD3B13E0A6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7B8049-7E73-44CC-A14C-4C6ED8146584}" type="pres">
      <dgm:prSet presAssocID="{27261E9F-7BE0-4626-9532-AD3B13E0A6F9}" presName="childText" presStyleLbl="revTx" presStyleIdx="2" presStyleCnt="4">
        <dgm:presLayoutVars>
          <dgm:bulletEnabled val="1"/>
        </dgm:presLayoutVars>
      </dgm:prSet>
      <dgm:spPr/>
    </dgm:pt>
    <dgm:pt modelId="{B40EBA4C-E0AC-415F-BEDD-F033D9244797}" type="pres">
      <dgm:prSet presAssocID="{31CEE9CF-A66F-4402-BED6-2520CDF8D4F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08EF0C5-6763-416D-8FA7-6A8DD3E8B27B}" type="pres">
      <dgm:prSet presAssocID="{31CEE9CF-A66F-4402-BED6-2520CDF8D4F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A98B007-23C2-4269-9E09-EE45C7E39497}" srcId="{31CEE9CF-A66F-4402-BED6-2520CDF8D4FE}" destId="{CFABEC96-CE0F-4799-9211-55F0CF16E415}" srcOrd="0" destOrd="0" parTransId="{5E25203C-5C4D-4050-860C-D41FCCC53D9D}" sibTransId="{836C4D5E-A0E3-47A7-8ABC-699CCA0DF975}"/>
    <dgm:cxn modelId="{A5F6580C-FBB3-D841-B53E-830C9D95F1CA}" type="presOf" srcId="{BBBEF202-3BF6-1D49-8C7D-CB4B21AA71FD}" destId="{9D862838-E634-4A68-B59D-B046032E2999}" srcOrd="0" destOrd="0" presId="urn:microsoft.com/office/officeart/2005/8/layout/vList2"/>
    <dgm:cxn modelId="{E03B3810-CDFA-D045-9300-90DCA1F7C3FE}" srcId="{1BB232F2-D1EB-4DB3-857F-B44F75221ECA}" destId="{AC7BC195-A099-CC40-980B-0D64A9BE39D4}" srcOrd="2" destOrd="0" parTransId="{7CC5E1C0-171F-984E-9584-8F0D0748277B}" sibTransId="{0A722CCD-B437-074C-BFD3-53319EBCDFAC}"/>
    <dgm:cxn modelId="{04140B11-81C8-40B7-A4B0-4E830BD8BB6A}" srcId="{1BB232F2-D1EB-4DB3-857F-B44F75221ECA}" destId="{985CBC04-1A2A-4796-9271-8F2F7546BA60}" srcOrd="1" destOrd="0" parTransId="{B5F76ABA-366A-447F-81F7-A31B7E179F88}" sibTransId="{C07BF413-EF17-4AB1-8672-F96DBB5E1B74}"/>
    <dgm:cxn modelId="{38393414-5491-431F-897E-1E69515F1798}" srcId="{1A3F7578-9A3A-4D65-83EB-ACB04C9698D4}" destId="{8021FB57-1A79-454A-938C-0EDB801CE09A}" srcOrd="0" destOrd="0" parTransId="{F957DB9D-D33C-4D30-9EC5-D4AD145BB263}" sibTransId="{983A9B50-5CA2-4E09-88F4-E5C078334764}"/>
    <dgm:cxn modelId="{CFBF3F14-F98E-4FB6-B7F7-7949E0394EEC}" type="presOf" srcId="{8021FB57-1A79-454A-938C-0EDB801CE09A}" destId="{57CDFFBD-1E4D-4093-A82B-9B56EE55D0C3}" srcOrd="0" destOrd="0" presId="urn:microsoft.com/office/officeart/2005/8/layout/vList2"/>
    <dgm:cxn modelId="{2D44FD1D-B767-44EC-B8D5-93FDBBC0B9F3}" srcId="{1A3F7578-9A3A-4D65-83EB-ACB04C9698D4}" destId="{31CEE9CF-A66F-4402-BED6-2520CDF8D4FE}" srcOrd="3" destOrd="0" parTransId="{EC35712D-145D-4183-9F99-C1BD5AE3DA96}" sibTransId="{4DE791ED-CA69-4EA4-87A5-62B23CCCB313}"/>
    <dgm:cxn modelId="{3AE48B2E-7C3E-4E68-818A-0B2A81171302}" type="presOf" srcId="{50A16505-34CF-4440-B91C-DCCB4374A999}" destId="{2CB51E58-91E2-419D-A299-61638BC859A2}" srcOrd="0" destOrd="0" presId="urn:microsoft.com/office/officeart/2005/8/layout/vList2"/>
    <dgm:cxn modelId="{FB330D3B-2CC8-496B-8816-7EC59DBAB0F7}" srcId="{8021FB57-1A79-454A-938C-0EDB801CE09A}" destId="{A1CFD369-948D-4397-BCFD-696483681D50}" srcOrd="1" destOrd="0" parTransId="{9C2F0A70-316D-4F10-A090-CA130C1BBB94}" sibTransId="{C105D56B-6233-426B-8F9A-7E8866346F9C}"/>
    <dgm:cxn modelId="{97D64540-E324-475E-A788-493885F73F23}" srcId="{1A3F7578-9A3A-4D65-83EB-ACB04C9698D4}" destId="{1BB232F2-D1EB-4DB3-857F-B44F75221ECA}" srcOrd="1" destOrd="0" parTransId="{BB4B7692-FE79-4543-B009-E20B67E8B78A}" sibTransId="{E211D8B8-CD03-4C64-9BA3-E94BD28CBFC2}"/>
    <dgm:cxn modelId="{6558EE5B-66FE-4E7C-9D31-5C416FDDB724}" srcId="{27261E9F-7BE0-4626-9532-AD3B13E0A6F9}" destId="{FD3892EA-1E4C-4947-8D9B-5AA67EECC202}" srcOrd="2" destOrd="0" parTransId="{464BB618-67E6-4E91-B4F6-8B3A88223FD7}" sibTransId="{12088ECC-6576-4C8E-AF85-149C8F2DA54E}"/>
    <dgm:cxn modelId="{C92FEB5D-4657-6043-9F36-17BA87D0008F}" srcId="{27261E9F-7BE0-4626-9532-AD3B13E0A6F9}" destId="{E0C55F71-E67C-B243-8437-5FB5B723ED9F}" srcOrd="1" destOrd="0" parTransId="{18AE2A2E-19E0-3D48-90D5-7E61FB03FFC0}" sibTransId="{F594825B-2016-1D47-90B9-AA3288328470}"/>
    <dgm:cxn modelId="{3A45695F-62F0-43A8-88D0-9C1E594BA15B}" srcId="{27261E9F-7BE0-4626-9532-AD3B13E0A6F9}" destId="{B12A246E-E1A4-4AAA-93C9-43BA354CDB19}" srcOrd="3" destOrd="0" parTransId="{4436359D-EF78-414E-8174-39E07DE2C260}" sibTransId="{D353AF90-957D-4917-9FAB-F1C06C890B87}"/>
    <dgm:cxn modelId="{726AF042-DE00-4FA3-952A-B0E8F07F2112}" srcId="{1BB232F2-D1EB-4DB3-857F-B44F75221ECA}" destId="{50A16505-34CF-4440-B91C-DCCB4374A999}" srcOrd="0" destOrd="0" parTransId="{81FE3453-030C-4F54-8778-ACEE7EBEFC5C}" sibTransId="{B399FD6F-8AD3-43DF-A596-744FCFCC9527}"/>
    <dgm:cxn modelId="{2246BB48-62CE-4B99-8350-33F518004938}" type="presOf" srcId="{CE2322BA-48CC-431E-A723-AD1B8F19818C}" destId="{2CB51E58-91E2-419D-A299-61638BC859A2}" srcOrd="0" destOrd="3" presId="urn:microsoft.com/office/officeart/2005/8/layout/vList2"/>
    <dgm:cxn modelId="{AED66A72-8340-8946-964F-806597AA18DF}" type="presOf" srcId="{AC7BC195-A099-CC40-980B-0D64A9BE39D4}" destId="{2CB51E58-91E2-419D-A299-61638BC859A2}" srcOrd="0" destOrd="2" presId="urn:microsoft.com/office/officeart/2005/8/layout/vList2"/>
    <dgm:cxn modelId="{7A179079-91F1-2043-A446-72BA860F36C9}" srcId="{8021FB57-1A79-454A-938C-0EDB801CE09A}" destId="{BBBEF202-3BF6-1D49-8C7D-CB4B21AA71FD}" srcOrd="0" destOrd="0" parTransId="{C71C764C-BAF8-C343-96BD-F1050FC6545F}" sibTransId="{F5F2B39A-CA3C-CA41-9F0F-8069F5FAC3D0}"/>
    <dgm:cxn modelId="{2F32077C-2F68-44AC-BB84-467897FDBA80}" srcId="{1BB232F2-D1EB-4DB3-857F-B44F75221ECA}" destId="{CE2322BA-48CC-431E-A723-AD1B8F19818C}" srcOrd="3" destOrd="0" parTransId="{271FD6AF-5FF3-4E7C-91B8-9C0DC73AD2E4}" sibTransId="{799148F0-B8E7-4845-82F9-C81CE2713927}"/>
    <dgm:cxn modelId="{61129A84-6AF9-824D-887F-3B332333D304}" srcId="{27261E9F-7BE0-4626-9532-AD3B13E0A6F9}" destId="{F9ED1A6B-A752-C943-B96E-8B40E566BE9F}" srcOrd="4" destOrd="0" parTransId="{186E534C-27E4-294B-9AE1-C430BB3EE663}" sibTransId="{1B92DB9B-88CD-764B-B56C-537E8D0A18FC}"/>
    <dgm:cxn modelId="{2CF98986-3848-4293-A131-992A441C6806}" type="presOf" srcId="{985CBC04-1A2A-4796-9271-8F2F7546BA60}" destId="{2CB51E58-91E2-419D-A299-61638BC859A2}" srcOrd="0" destOrd="1" presId="urn:microsoft.com/office/officeart/2005/8/layout/vList2"/>
    <dgm:cxn modelId="{6B6E778B-F4C1-40BA-A9DA-9AE9FAA9D797}" type="presOf" srcId="{27261E9F-7BE0-4626-9532-AD3B13E0A6F9}" destId="{59A22549-AC1E-4745-B319-5CE23E4036F7}" srcOrd="0" destOrd="0" presId="urn:microsoft.com/office/officeart/2005/8/layout/vList2"/>
    <dgm:cxn modelId="{39DFC48B-24F0-1B43-A754-240438449CCF}" type="presOf" srcId="{531B638F-4D6E-F84E-A699-9DDB8CDCC093}" destId="{627B8049-7E73-44CC-A14C-4C6ED8146584}" srcOrd="0" destOrd="5" presId="urn:microsoft.com/office/officeart/2005/8/layout/vList2"/>
    <dgm:cxn modelId="{0B6C578F-2E62-AE44-9024-56C12E1C6625}" srcId="{27261E9F-7BE0-4626-9532-AD3B13E0A6F9}" destId="{B8F7908F-428B-4F4A-A729-5CEDAB0DCFEC}" srcOrd="0" destOrd="0" parTransId="{75852233-98BE-5E48-9A26-B5B8339B271F}" sibTransId="{195A537D-9659-9C40-8617-8AE9B70E7C71}"/>
    <dgm:cxn modelId="{45DFED92-29DD-D149-AFDF-B1BDA0F8410D}" srcId="{27261E9F-7BE0-4626-9532-AD3B13E0A6F9}" destId="{531B638F-4D6E-F84E-A699-9DDB8CDCC093}" srcOrd="5" destOrd="0" parTransId="{8B5D3E59-6121-4345-AF7A-FA085C2B3857}" sibTransId="{BB113915-15AD-5444-B3A3-A4ACF408C0DB}"/>
    <dgm:cxn modelId="{D37497A6-8CA0-4767-9050-F8BD2336359A}" type="presOf" srcId="{A1CFD369-948D-4397-BCFD-696483681D50}" destId="{9D862838-E634-4A68-B59D-B046032E2999}" srcOrd="0" destOrd="1" presId="urn:microsoft.com/office/officeart/2005/8/layout/vList2"/>
    <dgm:cxn modelId="{BD2A56A9-4306-4978-89E4-26750DC959A1}" type="presOf" srcId="{CFABEC96-CE0F-4799-9211-55F0CF16E415}" destId="{808EF0C5-6763-416D-8FA7-6A8DD3E8B27B}" srcOrd="0" destOrd="0" presId="urn:microsoft.com/office/officeart/2005/8/layout/vList2"/>
    <dgm:cxn modelId="{3385B5AA-6965-D142-86B9-0364BE456ECA}" type="presOf" srcId="{F9ED1A6B-A752-C943-B96E-8B40E566BE9F}" destId="{627B8049-7E73-44CC-A14C-4C6ED8146584}" srcOrd="0" destOrd="4" presId="urn:microsoft.com/office/officeart/2005/8/layout/vList2"/>
    <dgm:cxn modelId="{73A729AF-4BAE-074F-B714-F7895E9B14A5}" type="presOf" srcId="{B8F7908F-428B-4F4A-A729-5CEDAB0DCFEC}" destId="{627B8049-7E73-44CC-A14C-4C6ED8146584}" srcOrd="0" destOrd="0" presId="urn:microsoft.com/office/officeart/2005/8/layout/vList2"/>
    <dgm:cxn modelId="{34EA23CF-F39F-4F37-8ACE-8B5107E9676C}" type="presOf" srcId="{31CEE9CF-A66F-4402-BED6-2520CDF8D4FE}" destId="{B40EBA4C-E0AC-415F-BEDD-F033D9244797}" srcOrd="0" destOrd="0" presId="urn:microsoft.com/office/officeart/2005/8/layout/vList2"/>
    <dgm:cxn modelId="{41B838D7-5F84-4E2B-A8CD-A5AFD1B00621}" type="presOf" srcId="{1BB232F2-D1EB-4DB3-857F-B44F75221ECA}" destId="{554D5C41-0C04-4E26-A080-D13AACF156CB}" srcOrd="0" destOrd="0" presId="urn:microsoft.com/office/officeart/2005/8/layout/vList2"/>
    <dgm:cxn modelId="{2F5FB0DA-6A08-7C47-8B4C-0E3720D7F4BC}" type="presOf" srcId="{E0C55F71-E67C-B243-8437-5FB5B723ED9F}" destId="{627B8049-7E73-44CC-A14C-4C6ED8146584}" srcOrd="0" destOrd="1" presId="urn:microsoft.com/office/officeart/2005/8/layout/vList2"/>
    <dgm:cxn modelId="{06B8DBDA-05F4-451E-AA43-F0EAB23D9418}" type="presOf" srcId="{B12A246E-E1A4-4AAA-93C9-43BA354CDB19}" destId="{627B8049-7E73-44CC-A14C-4C6ED8146584}" srcOrd="0" destOrd="3" presId="urn:microsoft.com/office/officeart/2005/8/layout/vList2"/>
    <dgm:cxn modelId="{742A13F0-1EC9-410F-9163-FB602E6DF49B}" type="presOf" srcId="{FD3892EA-1E4C-4947-8D9B-5AA67EECC202}" destId="{627B8049-7E73-44CC-A14C-4C6ED8146584}" srcOrd="0" destOrd="2" presId="urn:microsoft.com/office/officeart/2005/8/layout/vList2"/>
    <dgm:cxn modelId="{D7BB65F6-3BC8-454B-92E9-9A082F88A574}" type="presOf" srcId="{1A3F7578-9A3A-4D65-83EB-ACB04C9698D4}" destId="{B859381F-9656-4916-B6DD-A4C1B3A43D12}" srcOrd="0" destOrd="0" presId="urn:microsoft.com/office/officeart/2005/8/layout/vList2"/>
    <dgm:cxn modelId="{6ADE5FF7-FFFC-4D82-A70B-7143D96A1E55}" srcId="{1A3F7578-9A3A-4D65-83EB-ACB04C9698D4}" destId="{27261E9F-7BE0-4626-9532-AD3B13E0A6F9}" srcOrd="2" destOrd="0" parTransId="{49775624-9492-4405-8EBF-41AF7BED9935}" sibTransId="{077E3E0F-F050-4F4E-9C16-E0AE367E19B0}"/>
    <dgm:cxn modelId="{EBCAA68A-0525-47B6-8966-EE68FA749D47}" type="presParOf" srcId="{B859381F-9656-4916-B6DD-A4C1B3A43D12}" destId="{57CDFFBD-1E4D-4093-A82B-9B56EE55D0C3}" srcOrd="0" destOrd="0" presId="urn:microsoft.com/office/officeart/2005/8/layout/vList2"/>
    <dgm:cxn modelId="{EAFA9DA0-AAF6-4D84-969E-ABD6AB70F74A}" type="presParOf" srcId="{B859381F-9656-4916-B6DD-A4C1B3A43D12}" destId="{9D862838-E634-4A68-B59D-B046032E2999}" srcOrd="1" destOrd="0" presId="urn:microsoft.com/office/officeart/2005/8/layout/vList2"/>
    <dgm:cxn modelId="{1F9F5A32-C377-43B0-B5C3-84AE96168B0C}" type="presParOf" srcId="{B859381F-9656-4916-B6DD-A4C1B3A43D12}" destId="{554D5C41-0C04-4E26-A080-D13AACF156CB}" srcOrd="2" destOrd="0" presId="urn:microsoft.com/office/officeart/2005/8/layout/vList2"/>
    <dgm:cxn modelId="{98CA3E22-125D-41B2-9912-308916D654D5}" type="presParOf" srcId="{B859381F-9656-4916-B6DD-A4C1B3A43D12}" destId="{2CB51E58-91E2-419D-A299-61638BC859A2}" srcOrd="3" destOrd="0" presId="urn:microsoft.com/office/officeart/2005/8/layout/vList2"/>
    <dgm:cxn modelId="{597F851B-3572-4A83-BDFA-1DD69A5C5975}" type="presParOf" srcId="{B859381F-9656-4916-B6DD-A4C1B3A43D12}" destId="{59A22549-AC1E-4745-B319-5CE23E4036F7}" srcOrd="4" destOrd="0" presId="urn:microsoft.com/office/officeart/2005/8/layout/vList2"/>
    <dgm:cxn modelId="{BB4E3B6C-40B5-4753-87BE-9395B8028CAD}" type="presParOf" srcId="{B859381F-9656-4916-B6DD-A4C1B3A43D12}" destId="{627B8049-7E73-44CC-A14C-4C6ED8146584}" srcOrd="5" destOrd="0" presId="urn:microsoft.com/office/officeart/2005/8/layout/vList2"/>
    <dgm:cxn modelId="{3ACD0B2E-A07D-4191-919D-930A99E3C5D8}" type="presParOf" srcId="{B859381F-9656-4916-B6DD-A4C1B3A43D12}" destId="{B40EBA4C-E0AC-415F-BEDD-F033D9244797}" srcOrd="6" destOrd="0" presId="urn:microsoft.com/office/officeart/2005/8/layout/vList2"/>
    <dgm:cxn modelId="{FA0FA308-EE3B-4BB5-BE32-B1163519382A}" type="presParOf" srcId="{B859381F-9656-4916-B6DD-A4C1B3A43D12}" destId="{808EF0C5-6763-416D-8FA7-6A8DD3E8B27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BC09A6-E59B-4166-A9B5-A84F05524EA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7E29A36-5CBB-4398-A95B-E57A296B14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Calibri"/>
              <a:cs typeface="Calibri"/>
            </a:rPr>
            <a:t>Web Development</a:t>
          </a:r>
        </a:p>
      </dgm:t>
    </dgm:pt>
    <dgm:pt modelId="{323640AB-0EAB-4C1E-9FD5-439F2311C6A9}" type="parTrans" cxnId="{C6107A29-9462-47E0-B33A-E55A89FC8EAA}">
      <dgm:prSet/>
      <dgm:spPr/>
      <dgm:t>
        <a:bodyPr/>
        <a:lstStyle/>
        <a:p>
          <a:endParaRPr lang="en-US"/>
        </a:p>
      </dgm:t>
    </dgm:pt>
    <dgm:pt modelId="{D0504990-DC04-40A7-8F0C-C55D49844A8F}" type="sibTrans" cxnId="{C6107A29-9462-47E0-B33A-E55A89FC8EAA}">
      <dgm:prSet/>
      <dgm:spPr/>
      <dgm:t>
        <a:bodyPr/>
        <a:lstStyle/>
        <a:p>
          <a:endParaRPr lang="en-US"/>
        </a:p>
      </dgm:t>
    </dgm:pt>
    <dgm:pt modelId="{FC4A5C4B-348D-45D5-BBDD-327EEC9A4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cs typeface="Calibri"/>
            </a:rPr>
            <a:t>HTML</a:t>
          </a:r>
        </a:p>
      </dgm:t>
    </dgm:pt>
    <dgm:pt modelId="{2E6BAD79-32FB-4DD7-9463-C3D1E3DA859B}" type="parTrans" cxnId="{D32D1FE3-2597-4993-8F2F-3EAC8AFE8A2D}">
      <dgm:prSet/>
      <dgm:spPr/>
      <dgm:t>
        <a:bodyPr/>
        <a:lstStyle/>
        <a:p>
          <a:endParaRPr lang="en-US"/>
        </a:p>
      </dgm:t>
    </dgm:pt>
    <dgm:pt modelId="{1219DCF2-5056-4468-B8CF-A1E852880E6D}" type="sibTrans" cxnId="{D32D1FE3-2597-4993-8F2F-3EAC8AFE8A2D}">
      <dgm:prSet/>
      <dgm:spPr/>
      <dgm:t>
        <a:bodyPr/>
        <a:lstStyle/>
        <a:p>
          <a:endParaRPr lang="en-US"/>
        </a:p>
      </dgm:t>
    </dgm:pt>
    <dgm:pt modelId="{FC402B37-204A-45E1-8F60-87B61A218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CSS</a:t>
          </a:r>
        </a:p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JAVA SCRIPT</a:t>
          </a:r>
        </a:p>
      </dgm:t>
    </dgm:pt>
    <dgm:pt modelId="{894308FE-7537-4F02-9DEB-54AAFA4E44BB}" type="parTrans" cxnId="{7F22BC8F-FD84-4482-A5C2-07EBDC157753}">
      <dgm:prSet/>
      <dgm:spPr/>
      <dgm:t>
        <a:bodyPr/>
        <a:lstStyle/>
        <a:p>
          <a:endParaRPr lang="en-US"/>
        </a:p>
      </dgm:t>
    </dgm:pt>
    <dgm:pt modelId="{F1007B02-223B-44F1-B441-5756A3822EAE}" type="sibTrans" cxnId="{7F22BC8F-FD84-4482-A5C2-07EBDC157753}">
      <dgm:prSet/>
      <dgm:spPr/>
      <dgm:t>
        <a:bodyPr/>
        <a:lstStyle/>
        <a:p>
          <a:endParaRPr lang="en-US"/>
        </a:p>
      </dgm:t>
    </dgm:pt>
    <dgm:pt modelId="{EF4AAFDA-20EE-4F7D-B529-11AF3A04CE0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Calibri"/>
              <a:cs typeface="Calibri"/>
            </a:rPr>
            <a:t>Database</a:t>
          </a:r>
        </a:p>
      </dgm:t>
    </dgm:pt>
    <dgm:pt modelId="{C90534A0-52D8-46E2-BE54-E6C62B0D4C07}" type="parTrans" cxnId="{FD9CA07F-BCD4-441A-AC34-EF2C2536B040}">
      <dgm:prSet/>
      <dgm:spPr/>
      <dgm:t>
        <a:bodyPr/>
        <a:lstStyle/>
        <a:p>
          <a:endParaRPr lang="en-US"/>
        </a:p>
      </dgm:t>
    </dgm:pt>
    <dgm:pt modelId="{CB52226D-D969-43C3-90F9-F12BBBD75423}" type="sibTrans" cxnId="{FD9CA07F-BCD4-441A-AC34-EF2C2536B040}">
      <dgm:prSet/>
      <dgm:spPr/>
      <dgm:t>
        <a:bodyPr/>
        <a:lstStyle/>
        <a:p>
          <a:endParaRPr lang="en-US"/>
        </a:p>
      </dgm:t>
    </dgm:pt>
    <dgm:pt modelId="{EF684BFA-9E8B-43CB-B779-73A81DF97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POSTGRES</a:t>
          </a:r>
        </a:p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SQLALCHEMY</a:t>
          </a:r>
        </a:p>
      </dgm:t>
    </dgm:pt>
    <dgm:pt modelId="{0CBD2F82-CE90-47E6-B257-0A7CCFD4750B}" type="parTrans" cxnId="{FE76DF1E-1B3A-4C2E-84A2-89A71636C1F1}">
      <dgm:prSet/>
      <dgm:spPr/>
      <dgm:t>
        <a:bodyPr/>
        <a:lstStyle/>
        <a:p>
          <a:endParaRPr lang="en-US"/>
        </a:p>
      </dgm:t>
    </dgm:pt>
    <dgm:pt modelId="{C449F9C1-AE6C-4525-BF7E-2CE8BB76C2EA}" type="sibTrans" cxnId="{FE76DF1E-1B3A-4C2E-84A2-89A71636C1F1}">
      <dgm:prSet/>
      <dgm:spPr/>
      <dgm:t>
        <a:bodyPr/>
        <a:lstStyle/>
        <a:p>
          <a:endParaRPr lang="en-US"/>
        </a:p>
      </dgm:t>
    </dgm:pt>
    <dgm:pt modelId="{F8416455-EC2A-44AC-B492-FB9063C707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latin typeface="Calibri"/>
              <a:cs typeface="Calibri"/>
            </a:rPr>
            <a:t>Framework</a:t>
          </a:r>
        </a:p>
      </dgm:t>
    </dgm:pt>
    <dgm:pt modelId="{E402B7D6-FEE3-4CB3-8012-6C3B3A13092D}" type="parTrans" cxnId="{B6782AA9-E6F8-4BED-826A-C3959F459369}">
      <dgm:prSet/>
      <dgm:spPr/>
      <dgm:t>
        <a:bodyPr/>
        <a:lstStyle/>
        <a:p>
          <a:endParaRPr lang="en-US"/>
        </a:p>
      </dgm:t>
    </dgm:pt>
    <dgm:pt modelId="{54FEDFA0-E80A-4C0B-8710-379EAEC2B8D3}" type="sibTrans" cxnId="{B6782AA9-E6F8-4BED-826A-C3959F459369}">
      <dgm:prSet/>
      <dgm:spPr/>
      <dgm:t>
        <a:bodyPr/>
        <a:lstStyle/>
        <a:p>
          <a:endParaRPr lang="en-US"/>
        </a:p>
      </dgm:t>
    </dgm:pt>
    <dgm:pt modelId="{27B4F5D5-885D-4D6F-A375-A576D91B16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PYTHON FLASK</a:t>
          </a:r>
        </a:p>
      </dgm:t>
    </dgm:pt>
    <dgm:pt modelId="{24F275A6-76CF-42CD-A3DD-1631BE87E9E7}" type="parTrans" cxnId="{1A77F9A9-1817-495F-9936-D51F8F5E60E5}">
      <dgm:prSet/>
      <dgm:spPr/>
      <dgm:t>
        <a:bodyPr/>
        <a:lstStyle/>
        <a:p>
          <a:endParaRPr lang="en-US"/>
        </a:p>
      </dgm:t>
    </dgm:pt>
    <dgm:pt modelId="{4E9B4B4F-0AEC-46D4-A0C4-1058FB553F41}" type="sibTrans" cxnId="{1A77F9A9-1817-495F-9936-D51F8F5E60E5}">
      <dgm:prSet/>
      <dgm:spPr/>
      <dgm:t>
        <a:bodyPr/>
        <a:lstStyle/>
        <a:p>
          <a:endParaRPr lang="en-US"/>
        </a:p>
      </dgm:t>
    </dgm:pt>
    <dgm:pt modelId="{4F66AB23-ECBF-40A2-BA7B-2BD46A81A57A}" type="pres">
      <dgm:prSet presAssocID="{2ABC09A6-E59B-4166-A9B5-A84F05524EA0}" presName="root" presStyleCnt="0">
        <dgm:presLayoutVars>
          <dgm:dir/>
          <dgm:resizeHandles val="exact"/>
        </dgm:presLayoutVars>
      </dgm:prSet>
      <dgm:spPr/>
    </dgm:pt>
    <dgm:pt modelId="{778A5B0A-F6DC-418B-8C13-B596C7398031}" type="pres">
      <dgm:prSet presAssocID="{97E29A36-5CBB-4398-A95B-E57A296B14B7}" presName="compNode" presStyleCnt="0"/>
      <dgm:spPr/>
    </dgm:pt>
    <dgm:pt modelId="{A13A6C12-7494-4825-B8C8-18E1B4B89132}" type="pres">
      <dgm:prSet presAssocID="{97E29A36-5CBB-4398-A95B-E57A296B14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A904757-1078-4D79-B34B-911D50AF5DE9}" type="pres">
      <dgm:prSet presAssocID="{97E29A36-5CBB-4398-A95B-E57A296B14B7}" presName="iconSpace" presStyleCnt="0"/>
      <dgm:spPr/>
    </dgm:pt>
    <dgm:pt modelId="{E78FD5B9-3378-4294-B88E-6A805B975A8A}" type="pres">
      <dgm:prSet presAssocID="{97E29A36-5CBB-4398-A95B-E57A296B14B7}" presName="parTx" presStyleLbl="revTx" presStyleIdx="0" presStyleCnt="6">
        <dgm:presLayoutVars>
          <dgm:chMax val="0"/>
          <dgm:chPref val="0"/>
        </dgm:presLayoutVars>
      </dgm:prSet>
      <dgm:spPr/>
    </dgm:pt>
    <dgm:pt modelId="{6594CE8E-9857-4ADA-8D70-A7386286F952}" type="pres">
      <dgm:prSet presAssocID="{97E29A36-5CBB-4398-A95B-E57A296B14B7}" presName="txSpace" presStyleCnt="0"/>
      <dgm:spPr/>
    </dgm:pt>
    <dgm:pt modelId="{48590CC7-6BE8-4974-9CDC-36421D61A731}" type="pres">
      <dgm:prSet presAssocID="{97E29A36-5CBB-4398-A95B-E57A296B14B7}" presName="desTx" presStyleLbl="revTx" presStyleIdx="1" presStyleCnt="6">
        <dgm:presLayoutVars/>
      </dgm:prSet>
      <dgm:spPr/>
    </dgm:pt>
    <dgm:pt modelId="{501A2AD1-F7C8-4B03-BFBD-2C2E12AC2979}" type="pres">
      <dgm:prSet presAssocID="{D0504990-DC04-40A7-8F0C-C55D49844A8F}" presName="sibTrans" presStyleCnt="0"/>
      <dgm:spPr/>
    </dgm:pt>
    <dgm:pt modelId="{66F7EDA4-1576-4280-B4EE-02099CAB1E1D}" type="pres">
      <dgm:prSet presAssocID="{EF4AAFDA-20EE-4F7D-B529-11AF3A04CE06}" presName="compNode" presStyleCnt="0"/>
      <dgm:spPr/>
    </dgm:pt>
    <dgm:pt modelId="{7B35CDA5-937E-4647-AC0B-0853F65B44B4}" type="pres">
      <dgm:prSet presAssocID="{EF4AAFDA-20EE-4F7D-B529-11AF3A04CE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685728-B324-4386-B288-ACD906D47582}" type="pres">
      <dgm:prSet presAssocID="{EF4AAFDA-20EE-4F7D-B529-11AF3A04CE06}" presName="iconSpace" presStyleCnt="0"/>
      <dgm:spPr/>
    </dgm:pt>
    <dgm:pt modelId="{5C02324F-7179-42FA-8E39-A8030BE6DD51}" type="pres">
      <dgm:prSet presAssocID="{EF4AAFDA-20EE-4F7D-B529-11AF3A04CE06}" presName="parTx" presStyleLbl="revTx" presStyleIdx="2" presStyleCnt="6">
        <dgm:presLayoutVars>
          <dgm:chMax val="0"/>
          <dgm:chPref val="0"/>
        </dgm:presLayoutVars>
      </dgm:prSet>
      <dgm:spPr/>
    </dgm:pt>
    <dgm:pt modelId="{3BE5DBFF-BE4E-49AA-997E-19FE337E7324}" type="pres">
      <dgm:prSet presAssocID="{EF4AAFDA-20EE-4F7D-B529-11AF3A04CE06}" presName="txSpace" presStyleCnt="0"/>
      <dgm:spPr/>
    </dgm:pt>
    <dgm:pt modelId="{C11539C4-9BBB-41F8-931A-3928306922AE}" type="pres">
      <dgm:prSet presAssocID="{EF4AAFDA-20EE-4F7D-B529-11AF3A04CE06}" presName="desTx" presStyleLbl="revTx" presStyleIdx="3" presStyleCnt="6">
        <dgm:presLayoutVars/>
      </dgm:prSet>
      <dgm:spPr/>
    </dgm:pt>
    <dgm:pt modelId="{4A34833A-BDCE-48A1-A81D-CD952C119F7F}" type="pres">
      <dgm:prSet presAssocID="{CB52226D-D969-43C3-90F9-F12BBBD75423}" presName="sibTrans" presStyleCnt="0"/>
      <dgm:spPr/>
    </dgm:pt>
    <dgm:pt modelId="{3AF7459A-9577-45B1-8772-E52C03418721}" type="pres">
      <dgm:prSet presAssocID="{F8416455-EC2A-44AC-B492-FB9063C707AA}" presName="compNode" presStyleCnt="0"/>
      <dgm:spPr/>
    </dgm:pt>
    <dgm:pt modelId="{09E3AEBB-60C1-4E56-A60B-02C0FC30DA5B}" type="pres">
      <dgm:prSet presAssocID="{F8416455-EC2A-44AC-B492-FB9063C707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6C31B386-6DEE-40F0-A096-756746484DF5}" type="pres">
      <dgm:prSet presAssocID="{F8416455-EC2A-44AC-B492-FB9063C707AA}" presName="iconSpace" presStyleCnt="0"/>
      <dgm:spPr/>
    </dgm:pt>
    <dgm:pt modelId="{8E4D2914-6EB5-4EAD-886C-6E13458EE713}" type="pres">
      <dgm:prSet presAssocID="{F8416455-EC2A-44AC-B492-FB9063C707AA}" presName="parTx" presStyleLbl="revTx" presStyleIdx="4" presStyleCnt="6">
        <dgm:presLayoutVars>
          <dgm:chMax val="0"/>
          <dgm:chPref val="0"/>
        </dgm:presLayoutVars>
      </dgm:prSet>
      <dgm:spPr/>
    </dgm:pt>
    <dgm:pt modelId="{B03B5826-E912-4FDB-B8DA-FA36076A93F7}" type="pres">
      <dgm:prSet presAssocID="{F8416455-EC2A-44AC-B492-FB9063C707AA}" presName="txSpace" presStyleCnt="0"/>
      <dgm:spPr/>
    </dgm:pt>
    <dgm:pt modelId="{FCCA3A19-0882-44F4-90BF-A74CFA1EA6D3}" type="pres">
      <dgm:prSet presAssocID="{F8416455-EC2A-44AC-B492-FB9063C707AA}" presName="desTx" presStyleLbl="revTx" presStyleIdx="5" presStyleCnt="6">
        <dgm:presLayoutVars/>
      </dgm:prSet>
      <dgm:spPr/>
    </dgm:pt>
  </dgm:ptLst>
  <dgm:cxnLst>
    <dgm:cxn modelId="{D5A89F09-3569-426A-93E8-A4C08BFBF07E}" type="presOf" srcId="{EF684BFA-9E8B-43CB-B779-73A81DF97253}" destId="{C11539C4-9BBB-41F8-931A-3928306922AE}" srcOrd="0" destOrd="0" presId="urn:microsoft.com/office/officeart/2018/5/layout/CenteredIconLabelDescriptionList"/>
    <dgm:cxn modelId="{CF981911-6B51-4807-9746-6A6DAC3885C0}" type="presOf" srcId="{FC402B37-204A-45E1-8F60-87B61A218C4B}" destId="{48590CC7-6BE8-4974-9CDC-36421D61A731}" srcOrd="0" destOrd="1" presId="urn:microsoft.com/office/officeart/2018/5/layout/CenteredIconLabelDescriptionList"/>
    <dgm:cxn modelId="{FE76DF1E-1B3A-4C2E-84A2-89A71636C1F1}" srcId="{EF4AAFDA-20EE-4F7D-B529-11AF3A04CE06}" destId="{EF684BFA-9E8B-43CB-B779-73A81DF97253}" srcOrd="0" destOrd="0" parTransId="{0CBD2F82-CE90-47E6-B257-0A7CCFD4750B}" sibTransId="{C449F9C1-AE6C-4525-BF7E-2CE8BB76C2EA}"/>
    <dgm:cxn modelId="{C6107A29-9462-47E0-B33A-E55A89FC8EAA}" srcId="{2ABC09A6-E59B-4166-A9B5-A84F05524EA0}" destId="{97E29A36-5CBB-4398-A95B-E57A296B14B7}" srcOrd="0" destOrd="0" parTransId="{323640AB-0EAB-4C1E-9FD5-439F2311C6A9}" sibTransId="{D0504990-DC04-40A7-8F0C-C55D49844A8F}"/>
    <dgm:cxn modelId="{2B5EED5F-4748-4734-9131-A3A7E0E77623}" type="presOf" srcId="{F8416455-EC2A-44AC-B492-FB9063C707AA}" destId="{8E4D2914-6EB5-4EAD-886C-6E13458EE713}" srcOrd="0" destOrd="0" presId="urn:microsoft.com/office/officeart/2018/5/layout/CenteredIconLabelDescriptionList"/>
    <dgm:cxn modelId="{8C000155-F488-4830-B0A7-7BC078334CDE}" type="presOf" srcId="{27B4F5D5-885D-4D6F-A375-A576D91B16B6}" destId="{FCCA3A19-0882-44F4-90BF-A74CFA1EA6D3}" srcOrd="0" destOrd="0" presId="urn:microsoft.com/office/officeart/2018/5/layout/CenteredIconLabelDescriptionList"/>
    <dgm:cxn modelId="{EC0F5B7B-A91B-4B1A-AE6D-493DC9F85BDA}" type="presOf" srcId="{FC4A5C4B-348D-45D5-BBDD-327EEC9A41C3}" destId="{48590CC7-6BE8-4974-9CDC-36421D61A731}" srcOrd="0" destOrd="0" presId="urn:microsoft.com/office/officeart/2018/5/layout/CenteredIconLabelDescriptionList"/>
    <dgm:cxn modelId="{FD9CA07F-BCD4-441A-AC34-EF2C2536B040}" srcId="{2ABC09A6-E59B-4166-A9B5-A84F05524EA0}" destId="{EF4AAFDA-20EE-4F7D-B529-11AF3A04CE06}" srcOrd="1" destOrd="0" parTransId="{C90534A0-52D8-46E2-BE54-E6C62B0D4C07}" sibTransId="{CB52226D-D969-43C3-90F9-F12BBBD75423}"/>
    <dgm:cxn modelId="{08230085-0C84-4417-A3D3-36F771F9F75B}" type="presOf" srcId="{2ABC09A6-E59B-4166-A9B5-A84F05524EA0}" destId="{4F66AB23-ECBF-40A2-BA7B-2BD46A81A57A}" srcOrd="0" destOrd="0" presId="urn:microsoft.com/office/officeart/2018/5/layout/CenteredIconLabelDescriptionList"/>
    <dgm:cxn modelId="{7F22BC8F-FD84-4482-A5C2-07EBDC157753}" srcId="{97E29A36-5CBB-4398-A95B-E57A296B14B7}" destId="{FC402B37-204A-45E1-8F60-87B61A218C4B}" srcOrd="1" destOrd="0" parTransId="{894308FE-7537-4F02-9DEB-54AAFA4E44BB}" sibTransId="{F1007B02-223B-44F1-B441-5756A3822EAE}"/>
    <dgm:cxn modelId="{B6782AA9-E6F8-4BED-826A-C3959F459369}" srcId="{2ABC09A6-E59B-4166-A9B5-A84F05524EA0}" destId="{F8416455-EC2A-44AC-B492-FB9063C707AA}" srcOrd="2" destOrd="0" parTransId="{E402B7D6-FEE3-4CB3-8012-6C3B3A13092D}" sibTransId="{54FEDFA0-E80A-4C0B-8710-379EAEC2B8D3}"/>
    <dgm:cxn modelId="{1A77F9A9-1817-495F-9936-D51F8F5E60E5}" srcId="{F8416455-EC2A-44AC-B492-FB9063C707AA}" destId="{27B4F5D5-885D-4D6F-A375-A576D91B16B6}" srcOrd="0" destOrd="0" parTransId="{24F275A6-76CF-42CD-A3DD-1631BE87E9E7}" sibTransId="{4E9B4B4F-0AEC-46D4-A0C4-1058FB553F41}"/>
    <dgm:cxn modelId="{D32D1FE3-2597-4993-8F2F-3EAC8AFE8A2D}" srcId="{97E29A36-5CBB-4398-A95B-E57A296B14B7}" destId="{FC4A5C4B-348D-45D5-BBDD-327EEC9A41C3}" srcOrd="0" destOrd="0" parTransId="{2E6BAD79-32FB-4DD7-9463-C3D1E3DA859B}" sibTransId="{1219DCF2-5056-4468-B8CF-A1E852880E6D}"/>
    <dgm:cxn modelId="{765436E9-A1E2-4847-B242-E79173F19BC7}" type="presOf" srcId="{EF4AAFDA-20EE-4F7D-B529-11AF3A04CE06}" destId="{5C02324F-7179-42FA-8E39-A8030BE6DD51}" srcOrd="0" destOrd="0" presId="urn:microsoft.com/office/officeart/2018/5/layout/CenteredIconLabelDescriptionList"/>
    <dgm:cxn modelId="{92D5D7E9-1E68-4343-AD5F-1787E0B09B74}" type="presOf" srcId="{97E29A36-5CBB-4398-A95B-E57A296B14B7}" destId="{E78FD5B9-3378-4294-B88E-6A805B975A8A}" srcOrd="0" destOrd="0" presId="urn:microsoft.com/office/officeart/2018/5/layout/CenteredIconLabelDescriptionList"/>
    <dgm:cxn modelId="{5F3ADA36-7EB9-4B82-9AB3-84A5D278735D}" type="presParOf" srcId="{4F66AB23-ECBF-40A2-BA7B-2BD46A81A57A}" destId="{778A5B0A-F6DC-418B-8C13-B596C7398031}" srcOrd="0" destOrd="0" presId="urn:microsoft.com/office/officeart/2018/5/layout/CenteredIconLabelDescriptionList"/>
    <dgm:cxn modelId="{7F32B23D-2D48-4B9D-809A-40FE0FE512AC}" type="presParOf" srcId="{778A5B0A-F6DC-418B-8C13-B596C7398031}" destId="{A13A6C12-7494-4825-B8C8-18E1B4B89132}" srcOrd="0" destOrd="0" presId="urn:microsoft.com/office/officeart/2018/5/layout/CenteredIconLabelDescriptionList"/>
    <dgm:cxn modelId="{2513ABAA-63A7-4924-9CF8-D7E20ACF3FF2}" type="presParOf" srcId="{778A5B0A-F6DC-418B-8C13-B596C7398031}" destId="{CA904757-1078-4D79-B34B-911D50AF5DE9}" srcOrd="1" destOrd="0" presId="urn:microsoft.com/office/officeart/2018/5/layout/CenteredIconLabelDescriptionList"/>
    <dgm:cxn modelId="{DE7F6C6D-C653-4067-9382-0CCFAB57EFF2}" type="presParOf" srcId="{778A5B0A-F6DC-418B-8C13-B596C7398031}" destId="{E78FD5B9-3378-4294-B88E-6A805B975A8A}" srcOrd="2" destOrd="0" presId="urn:microsoft.com/office/officeart/2018/5/layout/CenteredIconLabelDescriptionList"/>
    <dgm:cxn modelId="{16BC6F11-C1BA-459B-B4D9-D9BB1BA0F4E8}" type="presParOf" srcId="{778A5B0A-F6DC-418B-8C13-B596C7398031}" destId="{6594CE8E-9857-4ADA-8D70-A7386286F952}" srcOrd="3" destOrd="0" presId="urn:microsoft.com/office/officeart/2018/5/layout/CenteredIconLabelDescriptionList"/>
    <dgm:cxn modelId="{4FEA4690-6620-4A7B-8861-293F32615294}" type="presParOf" srcId="{778A5B0A-F6DC-418B-8C13-B596C7398031}" destId="{48590CC7-6BE8-4974-9CDC-36421D61A731}" srcOrd="4" destOrd="0" presId="urn:microsoft.com/office/officeart/2018/5/layout/CenteredIconLabelDescriptionList"/>
    <dgm:cxn modelId="{A9A114A0-E938-4B5C-8E85-CED0917C0360}" type="presParOf" srcId="{4F66AB23-ECBF-40A2-BA7B-2BD46A81A57A}" destId="{501A2AD1-F7C8-4B03-BFBD-2C2E12AC2979}" srcOrd="1" destOrd="0" presId="urn:microsoft.com/office/officeart/2018/5/layout/CenteredIconLabelDescriptionList"/>
    <dgm:cxn modelId="{05168CAD-3AEB-4779-A1AE-245E7C544230}" type="presParOf" srcId="{4F66AB23-ECBF-40A2-BA7B-2BD46A81A57A}" destId="{66F7EDA4-1576-4280-B4EE-02099CAB1E1D}" srcOrd="2" destOrd="0" presId="urn:microsoft.com/office/officeart/2018/5/layout/CenteredIconLabelDescriptionList"/>
    <dgm:cxn modelId="{E6985FED-25F6-4F12-8C14-93D2654DB37D}" type="presParOf" srcId="{66F7EDA4-1576-4280-B4EE-02099CAB1E1D}" destId="{7B35CDA5-937E-4647-AC0B-0853F65B44B4}" srcOrd="0" destOrd="0" presId="urn:microsoft.com/office/officeart/2018/5/layout/CenteredIconLabelDescriptionList"/>
    <dgm:cxn modelId="{3006857D-A69D-477A-839D-0F80E58CCE02}" type="presParOf" srcId="{66F7EDA4-1576-4280-B4EE-02099CAB1E1D}" destId="{37685728-B324-4386-B288-ACD906D47582}" srcOrd="1" destOrd="0" presId="urn:microsoft.com/office/officeart/2018/5/layout/CenteredIconLabelDescriptionList"/>
    <dgm:cxn modelId="{EE46BA57-92EC-4A1D-8006-CAB4494F739C}" type="presParOf" srcId="{66F7EDA4-1576-4280-B4EE-02099CAB1E1D}" destId="{5C02324F-7179-42FA-8E39-A8030BE6DD51}" srcOrd="2" destOrd="0" presId="urn:microsoft.com/office/officeart/2018/5/layout/CenteredIconLabelDescriptionList"/>
    <dgm:cxn modelId="{7D700C10-0586-48FF-BD13-406CCD84AEC9}" type="presParOf" srcId="{66F7EDA4-1576-4280-B4EE-02099CAB1E1D}" destId="{3BE5DBFF-BE4E-49AA-997E-19FE337E7324}" srcOrd="3" destOrd="0" presId="urn:microsoft.com/office/officeart/2018/5/layout/CenteredIconLabelDescriptionList"/>
    <dgm:cxn modelId="{F72350D1-8E20-453C-AC57-2D493493C3AF}" type="presParOf" srcId="{66F7EDA4-1576-4280-B4EE-02099CAB1E1D}" destId="{C11539C4-9BBB-41F8-931A-3928306922AE}" srcOrd="4" destOrd="0" presId="urn:microsoft.com/office/officeart/2018/5/layout/CenteredIconLabelDescriptionList"/>
    <dgm:cxn modelId="{09DE5D46-4602-418E-991A-DC5DD4653926}" type="presParOf" srcId="{4F66AB23-ECBF-40A2-BA7B-2BD46A81A57A}" destId="{4A34833A-BDCE-48A1-A81D-CD952C119F7F}" srcOrd="3" destOrd="0" presId="urn:microsoft.com/office/officeart/2018/5/layout/CenteredIconLabelDescriptionList"/>
    <dgm:cxn modelId="{BB805C0E-F4A1-4D31-B0F4-43BDDE0AEA05}" type="presParOf" srcId="{4F66AB23-ECBF-40A2-BA7B-2BD46A81A57A}" destId="{3AF7459A-9577-45B1-8772-E52C03418721}" srcOrd="4" destOrd="0" presId="urn:microsoft.com/office/officeart/2018/5/layout/CenteredIconLabelDescriptionList"/>
    <dgm:cxn modelId="{11AB4FE6-D336-409E-A60C-C391E5DC9EF7}" type="presParOf" srcId="{3AF7459A-9577-45B1-8772-E52C03418721}" destId="{09E3AEBB-60C1-4E56-A60B-02C0FC30DA5B}" srcOrd="0" destOrd="0" presId="urn:microsoft.com/office/officeart/2018/5/layout/CenteredIconLabelDescriptionList"/>
    <dgm:cxn modelId="{16416C60-1B4F-4EDD-8CEA-9B4B4D357B68}" type="presParOf" srcId="{3AF7459A-9577-45B1-8772-E52C03418721}" destId="{6C31B386-6DEE-40F0-A096-756746484DF5}" srcOrd="1" destOrd="0" presId="urn:microsoft.com/office/officeart/2018/5/layout/CenteredIconLabelDescriptionList"/>
    <dgm:cxn modelId="{BD1C4FCA-53A7-4827-8E58-5550C4E58DD5}" type="presParOf" srcId="{3AF7459A-9577-45B1-8772-E52C03418721}" destId="{8E4D2914-6EB5-4EAD-886C-6E13458EE713}" srcOrd="2" destOrd="0" presId="urn:microsoft.com/office/officeart/2018/5/layout/CenteredIconLabelDescriptionList"/>
    <dgm:cxn modelId="{8BCFEAEE-B96B-4804-96F5-812440A071D2}" type="presParOf" srcId="{3AF7459A-9577-45B1-8772-E52C03418721}" destId="{B03B5826-E912-4FDB-B8DA-FA36076A93F7}" srcOrd="3" destOrd="0" presId="urn:microsoft.com/office/officeart/2018/5/layout/CenteredIconLabelDescriptionList"/>
    <dgm:cxn modelId="{8A0569C8-3906-422B-9213-DE9F0C803379}" type="presParOf" srcId="{3AF7459A-9577-45B1-8772-E52C03418721}" destId="{FCCA3A19-0882-44F4-90BF-A74CFA1EA6D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ECFE31-0021-4F48-8436-A9197D8F0F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C10C0C-FED1-4162-9812-098F0E175B28}">
      <dgm:prSet/>
      <dgm:spPr/>
      <dgm:t>
        <a:bodyPr/>
        <a:lstStyle/>
        <a:p>
          <a:r>
            <a:rPr lang="en-US" dirty="0"/>
            <a:t>Update Design and Add payment module</a:t>
          </a:r>
        </a:p>
      </dgm:t>
    </dgm:pt>
    <dgm:pt modelId="{12C22B43-BC35-4859-9F8D-BB8F7FEEC6DA}" type="parTrans" cxnId="{4987FB7A-A75F-438B-B87D-2E23D5D8578D}">
      <dgm:prSet/>
      <dgm:spPr/>
      <dgm:t>
        <a:bodyPr/>
        <a:lstStyle/>
        <a:p>
          <a:endParaRPr lang="en-US"/>
        </a:p>
      </dgm:t>
    </dgm:pt>
    <dgm:pt modelId="{642D4E65-1F26-4D2A-8673-B645A80461FA}" type="sibTrans" cxnId="{4987FB7A-A75F-438B-B87D-2E23D5D8578D}">
      <dgm:prSet/>
      <dgm:spPr/>
      <dgm:t>
        <a:bodyPr/>
        <a:lstStyle/>
        <a:p>
          <a:endParaRPr lang="en-US"/>
        </a:p>
      </dgm:t>
    </dgm:pt>
    <dgm:pt modelId="{B9919A81-2CE5-448F-86DE-CA91EE47A031}">
      <dgm:prSet/>
      <dgm:spPr/>
      <dgm:t>
        <a:bodyPr/>
        <a:lstStyle/>
        <a:p>
          <a:r>
            <a:rPr lang="en-US"/>
            <a:t>Edit and delete privileges to admin and employee</a:t>
          </a:r>
        </a:p>
      </dgm:t>
    </dgm:pt>
    <dgm:pt modelId="{805DB5D9-C45C-40DE-8A71-38F94EFC40BC}" type="parTrans" cxnId="{4A43234C-22F9-45E8-A5B6-F3E06B8C0A73}">
      <dgm:prSet/>
      <dgm:spPr/>
      <dgm:t>
        <a:bodyPr/>
        <a:lstStyle/>
        <a:p>
          <a:endParaRPr lang="en-US"/>
        </a:p>
      </dgm:t>
    </dgm:pt>
    <dgm:pt modelId="{DF5FB464-9249-4033-9BA4-491C01F77F9C}" type="sibTrans" cxnId="{4A43234C-22F9-45E8-A5B6-F3E06B8C0A73}">
      <dgm:prSet/>
      <dgm:spPr/>
      <dgm:t>
        <a:bodyPr/>
        <a:lstStyle/>
        <a:p>
          <a:endParaRPr lang="en-US"/>
        </a:p>
      </dgm:t>
    </dgm:pt>
    <dgm:pt modelId="{01D917AD-8802-4AEB-BB6D-3B60796322AC}">
      <dgm:prSet/>
      <dgm:spPr/>
      <dgm:t>
        <a:bodyPr/>
        <a:lstStyle/>
        <a:p>
          <a:r>
            <a:rPr lang="en-US"/>
            <a:t>Notify customer and employee when the order is placed</a:t>
          </a:r>
        </a:p>
      </dgm:t>
    </dgm:pt>
    <dgm:pt modelId="{54FCE7A8-9DE3-42AF-8134-5701BB2A88F0}" type="parTrans" cxnId="{B76B41F0-2C3D-448A-891D-09901FFD35DD}">
      <dgm:prSet/>
      <dgm:spPr/>
      <dgm:t>
        <a:bodyPr/>
        <a:lstStyle/>
        <a:p>
          <a:endParaRPr lang="en-US"/>
        </a:p>
      </dgm:t>
    </dgm:pt>
    <dgm:pt modelId="{A025A9E5-C2F6-45E6-B2E3-49F018F3384C}" type="sibTrans" cxnId="{B76B41F0-2C3D-448A-891D-09901FFD35DD}">
      <dgm:prSet/>
      <dgm:spPr/>
      <dgm:t>
        <a:bodyPr/>
        <a:lstStyle/>
        <a:p>
          <a:endParaRPr lang="en-US"/>
        </a:p>
      </dgm:t>
    </dgm:pt>
    <dgm:pt modelId="{DB751BFE-D0BE-463D-BD5E-5AB9D43562BF}">
      <dgm:prSet/>
      <dgm:spPr/>
      <dgm:t>
        <a:bodyPr/>
        <a:lstStyle/>
        <a:p>
          <a:r>
            <a:rPr lang="en-US"/>
            <a:t>Make this application available for iOS and Android</a:t>
          </a:r>
        </a:p>
      </dgm:t>
    </dgm:pt>
    <dgm:pt modelId="{381A81D8-F85B-4F11-B979-350F602B5420}" type="parTrans" cxnId="{EEABA6E8-36F7-4781-A75C-86E5F38C56D8}">
      <dgm:prSet/>
      <dgm:spPr/>
      <dgm:t>
        <a:bodyPr/>
        <a:lstStyle/>
        <a:p>
          <a:endParaRPr lang="en-US"/>
        </a:p>
      </dgm:t>
    </dgm:pt>
    <dgm:pt modelId="{3CC92DDC-BAFD-4773-953B-5291371AFE1C}" type="sibTrans" cxnId="{EEABA6E8-36F7-4781-A75C-86E5F38C56D8}">
      <dgm:prSet/>
      <dgm:spPr/>
      <dgm:t>
        <a:bodyPr/>
        <a:lstStyle/>
        <a:p>
          <a:endParaRPr lang="en-US"/>
        </a:p>
      </dgm:t>
    </dgm:pt>
    <dgm:pt modelId="{C4040EFE-5CFA-4B0C-8BEA-67BDE3ABA1FC}">
      <dgm:prSet/>
      <dgm:spPr/>
      <dgm:t>
        <a:bodyPr/>
        <a:lstStyle/>
        <a:p>
          <a:r>
            <a:rPr lang="en-US"/>
            <a:t>Monitoring sales and generating reports</a:t>
          </a:r>
        </a:p>
      </dgm:t>
    </dgm:pt>
    <dgm:pt modelId="{60C7589C-E8DF-40D2-ADD2-4D6DB3DAA3B7}" type="parTrans" cxnId="{3ED954E1-4D01-427E-9AD3-0D266ABBAA19}">
      <dgm:prSet/>
      <dgm:spPr/>
      <dgm:t>
        <a:bodyPr/>
        <a:lstStyle/>
        <a:p>
          <a:endParaRPr lang="en-US"/>
        </a:p>
      </dgm:t>
    </dgm:pt>
    <dgm:pt modelId="{2BF666C0-4E11-4879-A5D6-D62EDF36BA16}" type="sibTrans" cxnId="{3ED954E1-4D01-427E-9AD3-0D266ABBAA19}">
      <dgm:prSet/>
      <dgm:spPr/>
      <dgm:t>
        <a:bodyPr/>
        <a:lstStyle/>
        <a:p>
          <a:endParaRPr lang="en-US"/>
        </a:p>
      </dgm:t>
    </dgm:pt>
    <dgm:pt modelId="{96E2091D-8553-4376-8D70-DF25A93ADB6B}" type="pres">
      <dgm:prSet presAssocID="{A6ECFE31-0021-4F48-8436-A9197D8F0FA2}" presName="root" presStyleCnt="0">
        <dgm:presLayoutVars>
          <dgm:dir/>
          <dgm:resizeHandles val="exact"/>
        </dgm:presLayoutVars>
      </dgm:prSet>
      <dgm:spPr/>
    </dgm:pt>
    <dgm:pt modelId="{2D416DD6-F8A9-463B-9226-B7F30471A0C5}" type="pres">
      <dgm:prSet presAssocID="{8FC10C0C-FED1-4162-9812-098F0E175B28}" presName="compNode" presStyleCnt="0"/>
      <dgm:spPr/>
    </dgm:pt>
    <dgm:pt modelId="{674029FC-0CB9-40EE-B47C-CB20C09CC02D}" type="pres">
      <dgm:prSet presAssocID="{8FC10C0C-FED1-4162-9812-098F0E175B28}" presName="bgRect" presStyleLbl="bgShp" presStyleIdx="0" presStyleCnt="5"/>
      <dgm:spPr/>
    </dgm:pt>
    <dgm:pt modelId="{680CB2DF-46B5-4935-9ED9-D4FA03DD6AD7}" type="pres">
      <dgm:prSet presAssocID="{8FC10C0C-FED1-4162-9812-098F0E175B2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A7356E1-E82A-4E4E-8F2A-C9F8A6A69193}" type="pres">
      <dgm:prSet presAssocID="{8FC10C0C-FED1-4162-9812-098F0E175B28}" presName="spaceRect" presStyleCnt="0"/>
      <dgm:spPr/>
    </dgm:pt>
    <dgm:pt modelId="{CE21F625-D7FD-4239-808E-801B48FC21F2}" type="pres">
      <dgm:prSet presAssocID="{8FC10C0C-FED1-4162-9812-098F0E175B28}" presName="parTx" presStyleLbl="revTx" presStyleIdx="0" presStyleCnt="5">
        <dgm:presLayoutVars>
          <dgm:chMax val="0"/>
          <dgm:chPref val="0"/>
        </dgm:presLayoutVars>
      </dgm:prSet>
      <dgm:spPr/>
    </dgm:pt>
    <dgm:pt modelId="{B208623D-533B-4348-A2F8-4A93E66ED1FA}" type="pres">
      <dgm:prSet presAssocID="{642D4E65-1F26-4D2A-8673-B645A80461FA}" presName="sibTrans" presStyleCnt="0"/>
      <dgm:spPr/>
    </dgm:pt>
    <dgm:pt modelId="{9DFAD5F3-2C40-4B5F-87EF-52769AC54A8B}" type="pres">
      <dgm:prSet presAssocID="{B9919A81-2CE5-448F-86DE-CA91EE47A031}" presName="compNode" presStyleCnt="0"/>
      <dgm:spPr/>
    </dgm:pt>
    <dgm:pt modelId="{B918D7C8-CF09-46FC-96A5-496541E8BFBB}" type="pres">
      <dgm:prSet presAssocID="{B9919A81-2CE5-448F-86DE-CA91EE47A031}" presName="bgRect" presStyleLbl="bgShp" presStyleIdx="1" presStyleCnt="5"/>
      <dgm:spPr/>
    </dgm:pt>
    <dgm:pt modelId="{CC74E656-063B-4349-9565-1F8048104EF6}" type="pres">
      <dgm:prSet presAssocID="{B9919A81-2CE5-448F-86DE-CA91EE47A03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2D7506ED-981E-45DE-B8AF-A25BD851ED27}" type="pres">
      <dgm:prSet presAssocID="{B9919A81-2CE5-448F-86DE-CA91EE47A031}" presName="spaceRect" presStyleCnt="0"/>
      <dgm:spPr/>
    </dgm:pt>
    <dgm:pt modelId="{56F548D4-CEE5-4CBA-96CE-C1205DE6A665}" type="pres">
      <dgm:prSet presAssocID="{B9919A81-2CE5-448F-86DE-CA91EE47A031}" presName="parTx" presStyleLbl="revTx" presStyleIdx="1" presStyleCnt="5">
        <dgm:presLayoutVars>
          <dgm:chMax val="0"/>
          <dgm:chPref val="0"/>
        </dgm:presLayoutVars>
      </dgm:prSet>
      <dgm:spPr/>
    </dgm:pt>
    <dgm:pt modelId="{6964BF20-E29B-4575-ADBC-93F48C55BE0A}" type="pres">
      <dgm:prSet presAssocID="{DF5FB464-9249-4033-9BA4-491C01F77F9C}" presName="sibTrans" presStyleCnt="0"/>
      <dgm:spPr/>
    </dgm:pt>
    <dgm:pt modelId="{93F7BF60-BD60-4B96-A554-2D7C9A06FC25}" type="pres">
      <dgm:prSet presAssocID="{01D917AD-8802-4AEB-BB6D-3B60796322AC}" presName="compNode" presStyleCnt="0"/>
      <dgm:spPr/>
    </dgm:pt>
    <dgm:pt modelId="{CEA7863B-4027-435C-B48B-18A67D7B4013}" type="pres">
      <dgm:prSet presAssocID="{01D917AD-8802-4AEB-BB6D-3B60796322AC}" presName="bgRect" presStyleLbl="bgShp" presStyleIdx="2" presStyleCnt="5"/>
      <dgm:spPr/>
    </dgm:pt>
    <dgm:pt modelId="{4C9CC8F6-46F5-430E-9432-0D685BCD9802}" type="pres">
      <dgm:prSet presAssocID="{01D917AD-8802-4AEB-BB6D-3B60796322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A2EC637-F04C-4AEA-B79F-3E891821E5B6}" type="pres">
      <dgm:prSet presAssocID="{01D917AD-8802-4AEB-BB6D-3B60796322AC}" presName="spaceRect" presStyleCnt="0"/>
      <dgm:spPr/>
    </dgm:pt>
    <dgm:pt modelId="{56DF6372-65AD-4A67-A0A8-6B143F50738A}" type="pres">
      <dgm:prSet presAssocID="{01D917AD-8802-4AEB-BB6D-3B60796322AC}" presName="parTx" presStyleLbl="revTx" presStyleIdx="2" presStyleCnt="5">
        <dgm:presLayoutVars>
          <dgm:chMax val="0"/>
          <dgm:chPref val="0"/>
        </dgm:presLayoutVars>
      </dgm:prSet>
      <dgm:spPr/>
    </dgm:pt>
    <dgm:pt modelId="{D8BB71D1-5362-460B-A695-737610F704DD}" type="pres">
      <dgm:prSet presAssocID="{A025A9E5-C2F6-45E6-B2E3-49F018F3384C}" presName="sibTrans" presStyleCnt="0"/>
      <dgm:spPr/>
    </dgm:pt>
    <dgm:pt modelId="{44A7DC98-556D-4573-A38F-C7F95A88D8EB}" type="pres">
      <dgm:prSet presAssocID="{DB751BFE-D0BE-463D-BD5E-5AB9D43562BF}" presName="compNode" presStyleCnt="0"/>
      <dgm:spPr/>
    </dgm:pt>
    <dgm:pt modelId="{F0DB5E9F-1810-4F8F-862B-F1E10318C8E0}" type="pres">
      <dgm:prSet presAssocID="{DB751BFE-D0BE-463D-BD5E-5AB9D43562BF}" presName="bgRect" presStyleLbl="bgShp" presStyleIdx="3" presStyleCnt="5"/>
      <dgm:spPr/>
    </dgm:pt>
    <dgm:pt modelId="{F1E8097D-3027-4F3D-B15F-B2B79B588550}" type="pres">
      <dgm:prSet presAssocID="{DB751BFE-D0BE-463D-BD5E-5AB9D43562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1FB7BA8-F94D-4AB8-B55C-5AD0196C95A1}" type="pres">
      <dgm:prSet presAssocID="{DB751BFE-D0BE-463D-BD5E-5AB9D43562BF}" presName="spaceRect" presStyleCnt="0"/>
      <dgm:spPr/>
    </dgm:pt>
    <dgm:pt modelId="{9E92B0D0-D5D0-4C8C-9EEA-05F6DD07D6E8}" type="pres">
      <dgm:prSet presAssocID="{DB751BFE-D0BE-463D-BD5E-5AB9D43562BF}" presName="parTx" presStyleLbl="revTx" presStyleIdx="3" presStyleCnt="5">
        <dgm:presLayoutVars>
          <dgm:chMax val="0"/>
          <dgm:chPref val="0"/>
        </dgm:presLayoutVars>
      </dgm:prSet>
      <dgm:spPr/>
    </dgm:pt>
    <dgm:pt modelId="{29A728FF-985B-4DBB-B906-67AAADAE4BE7}" type="pres">
      <dgm:prSet presAssocID="{3CC92DDC-BAFD-4773-953B-5291371AFE1C}" presName="sibTrans" presStyleCnt="0"/>
      <dgm:spPr/>
    </dgm:pt>
    <dgm:pt modelId="{BF312667-F9EE-4587-ABF6-7409E70F392A}" type="pres">
      <dgm:prSet presAssocID="{C4040EFE-5CFA-4B0C-8BEA-67BDE3ABA1FC}" presName="compNode" presStyleCnt="0"/>
      <dgm:spPr/>
    </dgm:pt>
    <dgm:pt modelId="{4C61C0B4-131B-41A6-84D3-72E24A4244BF}" type="pres">
      <dgm:prSet presAssocID="{C4040EFE-5CFA-4B0C-8BEA-67BDE3ABA1FC}" presName="bgRect" presStyleLbl="bgShp" presStyleIdx="4" presStyleCnt="5"/>
      <dgm:spPr/>
    </dgm:pt>
    <dgm:pt modelId="{667C8B4B-0A77-4445-A427-6B7D9B9D6C9F}" type="pres">
      <dgm:prSet presAssocID="{C4040EFE-5CFA-4B0C-8BEA-67BDE3ABA1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CC69E7-9AC7-4A1E-B45E-21D05A9C5192}" type="pres">
      <dgm:prSet presAssocID="{C4040EFE-5CFA-4B0C-8BEA-67BDE3ABA1FC}" presName="spaceRect" presStyleCnt="0"/>
      <dgm:spPr/>
    </dgm:pt>
    <dgm:pt modelId="{67B9A562-D184-496E-87A6-E79744A3409C}" type="pres">
      <dgm:prSet presAssocID="{C4040EFE-5CFA-4B0C-8BEA-67BDE3ABA1F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561C00-423B-4B64-B215-92CC939788B5}" type="presOf" srcId="{01D917AD-8802-4AEB-BB6D-3B60796322AC}" destId="{56DF6372-65AD-4A67-A0A8-6B143F50738A}" srcOrd="0" destOrd="0" presId="urn:microsoft.com/office/officeart/2018/2/layout/IconVerticalSolidList"/>
    <dgm:cxn modelId="{A54A523A-378D-42CB-BA98-7C5CD664B4FC}" type="presOf" srcId="{C4040EFE-5CFA-4B0C-8BEA-67BDE3ABA1FC}" destId="{67B9A562-D184-496E-87A6-E79744A3409C}" srcOrd="0" destOrd="0" presId="urn:microsoft.com/office/officeart/2018/2/layout/IconVerticalSolidList"/>
    <dgm:cxn modelId="{9EF75948-83E3-45A9-85C6-EE22B3F2FAA6}" type="presOf" srcId="{8FC10C0C-FED1-4162-9812-098F0E175B28}" destId="{CE21F625-D7FD-4239-808E-801B48FC21F2}" srcOrd="0" destOrd="0" presId="urn:microsoft.com/office/officeart/2018/2/layout/IconVerticalSolidList"/>
    <dgm:cxn modelId="{4A43234C-22F9-45E8-A5B6-F3E06B8C0A73}" srcId="{A6ECFE31-0021-4F48-8436-A9197D8F0FA2}" destId="{B9919A81-2CE5-448F-86DE-CA91EE47A031}" srcOrd="1" destOrd="0" parTransId="{805DB5D9-C45C-40DE-8A71-38F94EFC40BC}" sibTransId="{DF5FB464-9249-4033-9BA4-491C01F77F9C}"/>
    <dgm:cxn modelId="{4987FB7A-A75F-438B-B87D-2E23D5D8578D}" srcId="{A6ECFE31-0021-4F48-8436-A9197D8F0FA2}" destId="{8FC10C0C-FED1-4162-9812-098F0E175B28}" srcOrd="0" destOrd="0" parTransId="{12C22B43-BC35-4859-9F8D-BB8F7FEEC6DA}" sibTransId="{642D4E65-1F26-4D2A-8673-B645A80461FA}"/>
    <dgm:cxn modelId="{8CD56AD4-D5D7-4E2C-B4ED-5167C00CF345}" type="presOf" srcId="{B9919A81-2CE5-448F-86DE-CA91EE47A031}" destId="{56F548D4-CEE5-4CBA-96CE-C1205DE6A665}" srcOrd="0" destOrd="0" presId="urn:microsoft.com/office/officeart/2018/2/layout/IconVerticalSolidList"/>
    <dgm:cxn modelId="{66B491D8-D481-441B-9EC2-AFAC81B08890}" type="presOf" srcId="{DB751BFE-D0BE-463D-BD5E-5AB9D43562BF}" destId="{9E92B0D0-D5D0-4C8C-9EEA-05F6DD07D6E8}" srcOrd="0" destOrd="0" presId="urn:microsoft.com/office/officeart/2018/2/layout/IconVerticalSolidList"/>
    <dgm:cxn modelId="{3ED954E1-4D01-427E-9AD3-0D266ABBAA19}" srcId="{A6ECFE31-0021-4F48-8436-A9197D8F0FA2}" destId="{C4040EFE-5CFA-4B0C-8BEA-67BDE3ABA1FC}" srcOrd="4" destOrd="0" parTransId="{60C7589C-E8DF-40D2-ADD2-4D6DB3DAA3B7}" sibTransId="{2BF666C0-4E11-4879-A5D6-D62EDF36BA16}"/>
    <dgm:cxn modelId="{EEABA6E8-36F7-4781-A75C-86E5F38C56D8}" srcId="{A6ECFE31-0021-4F48-8436-A9197D8F0FA2}" destId="{DB751BFE-D0BE-463D-BD5E-5AB9D43562BF}" srcOrd="3" destOrd="0" parTransId="{381A81D8-F85B-4F11-B979-350F602B5420}" sibTransId="{3CC92DDC-BAFD-4773-953B-5291371AFE1C}"/>
    <dgm:cxn modelId="{7398A5EB-8C76-4B8C-B34D-77501957BF20}" type="presOf" srcId="{A6ECFE31-0021-4F48-8436-A9197D8F0FA2}" destId="{96E2091D-8553-4376-8D70-DF25A93ADB6B}" srcOrd="0" destOrd="0" presId="urn:microsoft.com/office/officeart/2018/2/layout/IconVerticalSolidList"/>
    <dgm:cxn modelId="{B76B41F0-2C3D-448A-891D-09901FFD35DD}" srcId="{A6ECFE31-0021-4F48-8436-A9197D8F0FA2}" destId="{01D917AD-8802-4AEB-BB6D-3B60796322AC}" srcOrd="2" destOrd="0" parTransId="{54FCE7A8-9DE3-42AF-8134-5701BB2A88F0}" sibTransId="{A025A9E5-C2F6-45E6-B2E3-49F018F3384C}"/>
    <dgm:cxn modelId="{D6075A18-D6DE-429F-9466-DD60C8AFCD31}" type="presParOf" srcId="{96E2091D-8553-4376-8D70-DF25A93ADB6B}" destId="{2D416DD6-F8A9-463B-9226-B7F30471A0C5}" srcOrd="0" destOrd="0" presId="urn:microsoft.com/office/officeart/2018/2/layout/IconVerticalSolidList"/>
    <dgm:cxn modelId="{E3D13C6D-78B6-4C7F-AB6D-922DBD1618DF}" type="presParOf" srcId="{2D416DD6-F8A9-463B-9226-B7F30471A0C5}" destId="{674029FC-0CB9-40EE-B47C-CB20C09CC02D}" srcOrd="0" destOrd="0" presId="urn:microsoft.com/office/officeart/2018/2/layout/IconVerticalSolidList"/>
    <dgm:cxn modelId="{BFA0F503-D5DE-40F6-B283-5E16850BEDB9}" type="presParOf" srcId="{2D416DD6-F8A9-463B-9226-B7F30471A0C5}" destId="{680CB2DF-46B5-4935-9ED9-D4FA03DD6AD7}" srcOrd="1" destOrd="0" presId="urn:microsoft.com/office/officeart/2018/2/layout/IconVerticalSolidList"/>
    <dgm:cxn modelId="{FBC31CC5-892A-4D96-9EE4-FC008D8B6F4B}" type="presParOf" srcId="{2D416DD6-F8A9-463B-9226-B7F30471A0C5}" destId="{1A7356E1-E82A-4E4E-8F2A-C9F8A6A69193}" srcOrd="2" destOrd="0" presId="urn:microsoft.com/office/officeart/2018/2/layout/IconVerticalSolidList"/>
    <dgm:cxn modelId="{14EFDD3E-AE34-4252-B850-BDDA2E1C3D3D}" type="presParOf" srcId="{2D416DD6-F8A9-463B-9226-B7F30471A0C5}" destId="{CE21F625-D7FD-4239-808E-801B48FC21F2}" srcOrd="3" destOrd="0" presId="urn:microsoft.com/office/officeart/2018/2/layout/IconVerticalSolidList"/>
    <dgm:cxn modelId="{EE2177E5-5F37-4F9C-9848-A528EF5BB3B9}" type="presParOf" srcId="{96E2091D-8553-4376-8D70-DF25A93ADB6B}" destId="{B208623D-533B-4348-A2F8-4A93E66ED1FA}" srcOrd="1" destOrd="0" presId="urn:microsoft.com/office/officeart/2018/2/layout/IconVerticalSolidList"/>
    <dgm:cxn modelId="{BC21CCE8-14D4-4AA2-A79D-78493DE4776F}" type="presParOf" srcId="{96E2091D-8553-4376-8D70-DF25A93ADB6B}" destId="{9DFAD5F3-2C40-4B5F-87EF-52769AC54A8B}" srcOrd="2" destOrd="0" presId="urn:microsoft.com/office/officeart/2018/2/layout/IconVerticalSolidList"/>
    <dgm:cxn modelId="{0940CBA2-2BD8-4BFA-B5D6-25D919F9B30E}" type="presParOf" srcId="{9DFAD5F3-2C40-4B5F-87EF-52769AC54A8B}" destId="{B918D7C8-CF09-46FC-96A5-496541E8BFBB}" srcOrd="0" destOrd="0" presId="urn:microsoft.com/office/officeart/2018/2/layout/IconVerticalSolidList"/>
    <dgm:cxn modelId="{4466E732-FA53-427A-8BD1-893C5473385B}" type="presParOf" srcId="{9DFAD5F3-2C40-4B5F-87EF-52769AC54A8B}" destId="{CC74E656-063B-4349-9565-1F8048104EF6}" srcOrd="1" destOrd="0" presId="urn:microsoft.com/office/officeart/2018/2/layout/IconVerticalSolidList"/>
    <dgm:cxn modelId="{2E69CB7D-C501-4C9A-A3DC-4ADCBCC54015}" type="presParOf" srcId="{9DFAD5F3-2C40-4B5F-87EF-52769AC54A8B}" destId="{2D7506ED-981E-45DE-B8AF-A25BD851ED27}" srcOrd="2" destOrd="0" presId="urn:microsoft.com/office/officeart/2018/2/layout/IconVerticalSolidList"/>
    <dgm:cxn modelId="{FE48D293-39D5-4B5C-9827-8582D76D203A}" type="presParOf" srcId="{9DFAD5F3-2C40-4B5F-87EF-52769AC54A8B}" destId="{56F548D4-CEE5-4CBA-96CE-C1205DE6A665}" srcOrd="3" destOrd="0" presId="urn:microsoft.com/office/officeart/2018/2/layout/IconVerticalSolidList"/>
    <dgm:cxn modelId="{66A4306A-DB28-42FB-BE9D-2F89FB121BE8}" type="presParOf" srcId="{96E2091D-8553-4376-8D70-DF25A93ADB6B}" destId="{6964BF20-E29B-4575-ADBC-93F48C55BE0A}" srcOrd="3" destOrd="0" presId="urn:microsoft.com/office/officeart/2018/2/layout/IconVerticalSolidList"/>
    <dgm:cxn modelId="{49C5CD33-41C9-4F68-9CA7-6C493E4B4F9A}" type="presParOf" srcId="{96E2091D-8553-4376-8D70-DF25A93ADB6B}" destId="{93F7BF60-BD60-4B96-A554-2D7C9A06FC25}" srcOrd="4" destOrd="0" presId="urn:microsoft.com/office/officeart/2018/2/layout/IconVerticalSolidList"/>
    <dgm:cxn modelId="{54CFEA7E-89BB-40A3-90C9-ED5A7A2BDCBC}" type="presParOf" srcId="{93F7BF60-BD60-4B96-A554-2D7C9A06FC25}" destId="{CEA7863B-4027-435C-B48B-18A67D7B4013}" srcOrd="0" destOrd="0" presId="urn:microsoft.com/office/officeart/2018/2/layout/IconVerticalSolidList"/>
    <dgm:cxn modelId="{AFD41DF6-EB67-4846-BF17-105120F184DB}" type="presParOf" srcId="{93F7BF60-BD60-4B96-A554-2D7C9A06FC25}" destId="{4C9CC8F6-46F5-430E-9432-0D685BCD9802}" srcOrd="1" destOrd="0" presId="urn:microsoft.com/office/officeart/2018/2/layout/IconVerticalSolidList"/>
    <dgm:cxn modelId="{FB20E0DC-7C73-4982-A051-CE14DD4E1B12}" type="presParOf" srcId="{93F7BF60-BD60-4B96-A554-2D7C9A06FC25}" destId="{FA2EC637-F04C-4AEA-B79F-3E891821E5B6}" srcOrd="2" destOrd="0" presId="urn:microsoft.com/office/officeart/2018/2/layout/IconVerticalSolidList"/>
    <dgm:cxn modelId="{A7E454E5-2519-49AB-B9E3-64AA1C9FCD81}" type="presParOf" srcId="{93F7BF60-BD60-4B96-A554-2D7C9A06FC25}" destId="{56DF6372-65AD-4A67-A0A8-6B143F50738A}" srcOrd="3" destOrd="0" presId="urn:microsoft.com/office/officeart/2018/2/layout/IconVerticalSolidList"/>
    <dgm:cxn modelId="{A7A64817-F2E2-4404-A3FF-E51428647E94}" type="presParOf" srcId="{96E2091D-8553-4376-8D70-DF25A93ADB6B}" destId="{D8BB71D1-5362-460B-A695-737610F704DD}" srcOrd="5" destOrd="0" presId="urn:microsoft.com/office/officeart/2018/2/layout/IconVerticalSolidList"/>
    <dgm:cxn modelId="{43D7F193-01DD-449A-A2EA-585E8A2EFCF0}" type="presParOf" srcId="{96E2091D-8553-4376-8D70-DF25A93ADB6B}" destId="{44A7DC98-556D-4573-A38F-C7F95A88D8EB}" srcOrd="6" destOrd="0" presId="urn:microsoft.com/office/officeart/2018/2/layout/IconVerticalSolidList"/>
    <dgm:cxn modelId="{19915E88-79ED-4770-B1BF-39B197EFB38E}" type="presParOf" srcId="{44A7DC98-556D-4573-A38F-C7F95A88D8EB}" destId="{F0DB5E9F-1810-4F8F-862B-F1E10318C8E0}" srcOrd="0" destOrd="0" presId="urn:microsoft.com/office/officeart/2018/2/layout/IconVerticalSolidList"/>
    <dgm:cxn modelId="{A2633846-6241-4BB2-ABBC-4B7F75628456}" type="presParOf" srcId="{44A7DC98-556D-4573-A38F-C7F95A88D8EB}" destId="{F1E8097D-3027-4F3D-B15F-B2B79B588550}" srcOrd="1" destOrd="0" presId="urn:microsoft.com/office/officeart/2018/2/layout/IconVerticalSolidList"/>
    <dgm:cxn modelId="{FB732360-BD54-4E18-AACD-9A8D8E3D1263}" type="presParOf" srcId="{44A7DC98-556D-4573-A38F-C7F95A88D8EB}" destId="{81FB7BA8-F94D-4AB8-B55C-5AD0196C95A1}" srcOrd="2" destOrd="0" presId="urn:microsoft.com/office/officeart/2018/2/layout/IconVerticalSolidList"/>
    <dgm:cxn modelId="{A725F0F3-5871-451D-A589-AE8307B1A6F8}" type="presParOf" srcId="{44A7DC98-556D-4573-A38F-C7F95A88D8EB}" destId="{9E92B0D0-D5D0-4C8C-9EEA-05F6DD07D6E8}" srcOrd="3" destOrd="0" presId="urn:microsoft.com/office/officeart/2018/2/layout/IconVerticalSolidList"/>
    <dgm:cxn modelId="{919BADAE-EFCE-4919-8D8A-48334D5D4236}" type="presParOf" srcId="{96E2091D-8553-4376-8D70-DF25A93ADB6B}" destId="{29A728FF-985B-4DBB-B906-67AAADAE4BE7}" srcOrd="7" destOrd="0" presId="urn:microsoft.com/office/officeart/2018/2/layout/IconVerticalSolidList"/>
    <dgm:cxn modelId="{96397686-CA90-44E2-8341-BCD86E5C5F3C}" type="presParOf" srcId="{96E2091D-8553-4376-8D70-DF25A93ADB6B}" destId="{BF312667-F9EE-4587-ABF6-7409E70F392A}" srcOrd="8" destOrd="0" presId="urn:microsoft.com/office/officeart/2018/2/layout/IconVerticalSolidList"/>
    <dgm:cxn modelId="{0AEFFC08-5873-4690-BFE0-C29059A394C8}" type="presParOf" srcId="{BF312667-F9EE-4587-ABF6-7409E70F392A}" destId="{4C61C0B4-131B-41A6-84D3-72E24A4244BF}" srcOrd="0" destOrd="0" presId="urn:microsoft.com/office/officeart/2018/2/layout/IconVerticalSolidList"/>
    <dgm:cxn modelId="{7C2D668F-0646-490A-A3AF-CA210940C7BE}" type="presParOf" srcId="{BF312667-F9EE-4587-ABF6-7409E70F392A}" destId="{667C8B4B-0A77-4445-A427-6B7D9B9D6C9F}" srcOrd="1" destOrd="0" presId="urn:microsoft.com/office/officeart/2018/2/layout/IconVerticalSolidList"/>
    <dgm:cxn modelId="{CD515718-6E1A-4EB5-B1C1-513F2F5A0920}" type="presParOf" srcId="{BF312667-F9EE-4587-ABF6-7409E70F392A}" destId="{66CC69E7-9AC7-4A1E-B45E-21D05A9C5192}" srcOrd="2" destOrd="0" presId="urn:microsoft.com/office/officeart/2018/2/layout/IconVerticalSolidList"/>
    <dgm:cxn modelId="{79F45FA5-47D3-4EDE-8357-08307DBF319F}" type="presParOf" srcId="{BF312667-F9EE-4587-ABF6-7409E70F392A}" destId="{67B9A562-D184-496E-87A6-E79744A340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53701-3F90-4D06-9528-3BEEB39A96FF}">
      <dsp:nvSpPr>
        <dsp:cNvPr id="0" name=""/>
        <dsp:cNvSpPr/>
      </dsp:nvSpPr>
      <dsp:spPr>
        <a:xfrm>
          <a:off x="0" y="14589"/>
          <a:ext cx="6129132" cy="8154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u="sng" kern="1200" dirty="0">
              <a:latin typeface="Calibri"/>
              <a:cs typeface="Calibri"/>
            </a:rPr>
            <a:t>Positive Test Case:</a:t>
          </a:r>
          <a:r>
            <a:rPr lang="en-US" sz="3400" b="1" kern="1200" dirty="0">
              <a:latin typeface="Calibri"/>
              <a:cs typeface="Calibri"/>
            </a:rPr>
            <a:t>	</a:t>
          </a:r>
          <a:endParaRPr lang="en-US" sz="3400" kern="1200" dirty="0">
            <a:latin typeface="Calibri"/>
            <a:cs typeface="Calibri"/>
          </a:endParaRPr>
        </a:p>
      </dsp:txBody>
      <dsp:txXfrm>
        <a:off x="39809" y="54398"/>
        <a:ext cx="6049514" cy="735872"/>
      </dsp:txXfrm>
    </dsp:sp>
    <dsp:sp modelId="{1A4F469A-A6A4-4C13-8AFC-2F9AED11411B}">
      <dsp:nvSpPr>
        <dsp:cNvPr id="0" name=""/>
        <dsp:cNvSpPr/>
      </dsp:nvSpPr>
      <dsp:spPr>
        <a:xfrm>
          <a:off x="0" y="830079"/>
          <a:ext cx="6129132" cy="1302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60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Calibri"/>
              <a:cs typeface="Calibri"/>
            </a:rPr>
            <a:t>Admin can add item to the menu.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Calibri"/>
              <a:cs typeface="Calibri"/>
            </a:rPr>
            <a:t>Food Item is successfully added to the Menu.</a:t>
          </a:r>
        </a:p>
      </dsp:txBody>
      <dsp:txXfrm>
        <a:off x="0" y="830079"/>
        <a:ext cx="6129132" cy="1302029"/>
      </dsp:txXfrm>
    </dsp:sp>
    <dsp:sp modelId="{EC04072F-6E9C-4CE9-9440-78D99D4CEC13}">
      <dsp:nvSpPr>
        <dsp:cNvPr id="0" name=""/>
        <dsp:cNvSpPr/>
      </dsp:nvSpPr>
      <dsp:spPr>
        <a:xfrm>
          <a:off x="0" y="2132109"/>
          <a:ext cx="6129132" cy="81549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u="sng" kern="1200" dirty="0">
              <a:latin typeface="Calibri"/>
              <a:cs typeface="Calibri"/>
            </a:rPr>
            <a:t>Negative Test Case:</a:t>
          </a:r>
          <a:endParaRPr lang="en-US" sz="3400" kern="1200" dirty="0">
            <a:latin typeface="Calibri"/>
            <a:cs typeface="Calibri"/>
          </a:endParaRPr>
        </a:p>
      </dsp:txBody>
      <dsp:txXfrm>
        <a:off x="39809" y="2171918"/>
        <a:ext cx="6049514" cy="735872"/>
      </dsp:txXfrm>
    </dsp:sp>
    <dsp:sp modelId="{A8BD9E29-EE8A-415F-BD38-F01D34162432}">
      <dsp:nvSpPr>
        <dsp:cNvPr id="0" name=""/>
        <dsp:cNvSpPr/>
      </dsp:nvSpPr>
      <dsp:spPr>
        <a:xfrm>
          <a:off x="0" y="2947599"/>
          <a:ext cx="6129132" cy="84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60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>
              <a:latin typeface="Calibri"/>
              <a:cs typeface="Calibri"/>
            </a:rPr>
            <a:t>If admin leaves without entering data it throws an error message.</a:t>
          </a:r>
        </a:p>
      </dsp:txBody>
      <dsp:txXfrm>
        <a:off x="0" y="2947599"/>
        <a:ext cx="6129132" cy="844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53701-3F90-4D06-9528-3BEEB39A96FF}">
      <dsp:nvSpPr>
        <dsp:cNvPr id="0" name=""/>
        <dsp:cNvSpPr/>
      </dsp:nvSpPr>
      <dsp:spPr>
        <a:xfrm>
          <a:off x="0" y="139059"/>
          <a:ext cx="6129132" cy="10073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i="1" u="sng" kern="1200" dirty="0">
              <a:latin typeface="Calibri"/>
              <a:cs typeface="Calibri"/>
            </a:rPr>
            <a:t>Negative Test Case:</a:t>
          </a:r>
          <a:r>
            <a:rPr lang="en-US" sz="4200" b="1" kern="1200" dirty="0">
              <a:latin typeface="Calibri"/>
              <a:cs typeface="Calibri"/>
            </a:rPr>
            <a:t>	</a:t>
          </a:r>
          <a:endParaRPr lang="en-US" sz="4200" kern="1200" dirty="0">
            <a:latin typeface="Calibri"/>
            <a:cs typeface="Calibri"/>
          </a:endParaRPr>
        </a:p>
      </dsp:txBody>
      <dsp:txXfrm>
        <a:off x="49176" y="188235"/>
        <a:ext cx="6030780" cy="909018"/>
      </dsp:txXfrm>
    </dsp:sp>
    <dsp:sp modelId="{1A4F469A-A6A4-4C13-8AFC-2F9AED11411B}">
      <dsp:nvSpPr>
        <dsp:cNvPr id="0" name=""/>
        <dsp:cNvSpPr/>
      </dsp:nvSpPr>
      <dsp:spPr>
        <a:xfrm>
          <a:off x="0" y="1146429"/>
          <a:ext cx="6129132" cy="2521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600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>
              <a:latin typeface="Calibri"/>
              <a:cs typeface="Calibri"/>
            </a:rPr>
            <a:t>Admin tries </a:t>
          </a:r>
          <a:r>
            <a:rPr lang="en-US" sz="3300" kern="1200" dirty="0">
              <a:latin typeface="Calibri"/>
              <a:cs typeface="Calibri"/>
            </a:rPr>
            <a:t>to add the same food item twice, system should not allow to do so.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 dirty="0">
              <a:latin typeface="Calibri"/>
              <a:cs typeface="Calibri"/>
            </a:rPr>
            <a:t>Application throws an error message ”Duplicate data”</a:t>
          </a:r>
        </a:p>
      </dsp:txBody>
      <dsp:txXfrm>
        <a:off x="0" y="1146429"/>
        <a:ext cx="6129132" cy="252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DFFBD-1E4D-4093-A82B-9B56EE55D0C3}">
      <dsp:nvSpPr>
        <dsp:cNvPr id="0" name=""/>
        <dsp:cNvSpPr/>
      </dsp:nvSpPr>
      <dsp:spPr>
        <a:xfrm>
          <a:off x="0" y="359653"/>
          <a:ext cx="5567729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  <a:cs typeface="Calibri"/>
            </a:rPr>
            <a:t>What worked well</a:t>
          </a:r>
          <a:endParaRPr lang="en-US" sz="1300" kern="1200">
            <a:latin typeface="Calibri"/>
            <a:cs typeface="Calibri"/>
          </a:endParaRPr>
        </a:p>
      </dsp:txBody>
      <dsp:txXfrm>
        <a:off x="15221" y="374874"/>
        <a:ext cx="5537287" cy="281363"/>
      </dsp:txXfrm>
    </dsp:sp>
    <dsp:sp modelId="{9D862838-E634-4A68-B59D-B046032E2999}">
      <dsp:nvSpPr>
        <dsp:cNvPr id="0" name=""/>
        <dsp:cNvSpPr/>
      </dsp:nvSpPr>
      <dsp:spPr>
        <a:xfrm>
          <a:off x="0" y="628056"/>
          <a:ext cx="5567729" cy="343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77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It gave us an opportunity to learn new framework and database.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No issues with the group members.</a:t>
          </a:r>
        </a:p>
      </dsp:txBody>
      <dsp:txXfrm>
        <a:off x="0" y="628056"/>
        <a:ext cx="5567729" cy="343102"/>
      </dsp:txXfrm>
    </dsp:sp>
    <dsp:sp modelId="{554D5C41-0C04-4E26-A080-D13AACF156CB}">
      <dsp:nvSpPr>
        <dsp:cNvPr id="0" name=""/>
        <dsp:cNvSpPr/>
      </dsp:nvSpPr>
      <dsp:spPr>
        <a:xfrm>
          <a:off x="0" y="971158"/>
          <a:ext cx="5567729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"/>
              <a:cs typeface="Calibri"/>
            </a:rPr>
            <a:t>What didn’t work well</a:t>
          </a:r>
          <a:endParaRPr lang="en-US" sz="1300" kern="1200" dirty="0">
            <a:latin typeface="Calibri"/>
            <a:cs typeface="Calibri"/>
          </a:endParaRPr>
        </a:p>
      </dsp:txBody>
      <dsp:txXfrm>
        <a:off x="15221" y="986379"/>
        <a:ext cx="5537287" cy="281363"/>
      </dsp:txXfrm>
    </dsp:sp>
    <dsp:sp modelId="{2CB51E58-91E2-419D-A299-61638BC859A2}">
      <dsp:nvSpPr>
        <dsp:cNvPr id="0" name=""/>
        <dsp:cNvSpPr/>
      </dsp:nvSpPr>
      <dsp:spPr>
        <a:xfrm>
          <a:off x="0" y="1282963"/>
          <a:ext cx="5567729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77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Time</a:t>
          </a:r>
          <a:r>
            <a:rPr lang="en-US" sz="1000" kern="1200" baseline="0" dirty="0">
              <a:latin typeface="Calibri"/>
              <a:cs typeface="Calibri"/>
            </a:rPr>
            <a:t> crunch due to which certain parts of the project were overlooked.</a:t>
          </a:r>
          <a:endParaRPr lang="en-US" sz="1000" kern="1200" dirty="0">
            <a:latin typeface="Calibri"/>
            <a:cs typeface="Calibri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Restarting and completing the entire project with OO language after second sprint was difficult.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Due to this we faced time crunch and lot of stress in completing the project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Difference in the vision for the project led us to splitting group in two.</a:t>
          </a:r>
        </a:p>
      </dsp:txBody>
      <dsp:txXfrm>
        <a:off x="0" y="1282963"/>
        <a:ext cx="5567729" cy="686205"/>
      </dsp:txXfrm>
    </dsp:sp>
    <dsp:sp modelId="{59A22549-AC1E-4745-B319-5CE23E4036F7}">
      <dsp:nvSpPr>
        <dsp:cNvPr id="0" name=""/>
        <dsp:cNvSpPr/>
      </dsp:nvSpPr>
      <dsp:spPr>
        <a:xfrm>
          <a:off x="0" y="1969168"/>
          <a:ext cx="5567729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  <a:cs typeface="Calibri"/>
            </a:rPr>
            <a:t>Lessons learned</a:t>
          </a:r>
          <a:endParaRPr lang="en-US" sz="1300" kern="1200">
            <a:latin typeface="Calibri"/>
            <a:cs typeface="Calibri"/>
          </a:endParaRPr>
        </a:p>
      </dsp:txBody>
      <dsp:txXfrm>
        <a:off x="15221" y="1984389"/>
        <a:ext cx="5537287" cy="281363"/>
      </dsp:txXfrm>
    </dsp:sp>
    <dsp:sp modelId="{627B8049-7E73-44CC-A14C-4C6ED8146584}">
      <dsp:nvSpPr>
        <dsp:cNvPr id="0" name=""/>
        <dsp:cNvSpPr/>
      </dsp:nvSpPr>
      <dsp:spPr>
        <a:xfrm>
          <a:off x="0" y="2280973"/>
          <a:ext cx="5567729" cy="13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77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We learned a new framework within the given time frame and tried our best to implement all the features.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Since none of group members had previous experience on working on a real time project, at times the understanding concepts of linking different aspects of the application was difficult.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Working as a group requires patience and understanding.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Debugging and error correction is  painful and time-consuming task.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 It is important to have similar vision between the group members.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000" kern="1200" dirty="0">
            <a:latin typeface="Calibri"/>
            <a:cs typeface="Calibri"/>
          </a:endParaRPr>
        </a:p>
      </dsp:txBody>
      <dsp:txXfrm>
        <a:off x="0" y="2280973"/>
        <a:ext cx="5567729" cy="1318590"/>
      </dsp:txXfrm>
    </dsp:sp>
    <dsp:sp modelId="{B40EBA4C-E0AC-415F-BEDD-F033D9244797}">
      <dsp:nvSpPr>
        <dsp:cNvPr id="0" name=""/>
        <dsp:cNvSpPr/>
      </dsp:nvSpPr>
      <dsp:spPr>
        <a:xfrm>
          <a:off x="0" y="3599563"/>
          <a:ext cx="5567729" cy="31180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  <a:cs typeface="Calibri"/>
            </a:rPr>
            <a:t>Impact on project</a:t>
          </a:r>
          <a:r>
            <a:rPr lang="en-US" sz="1300" kern="1200">
              <a:latin typeface="Calibri"/>
              <a:cs typeface="Calibri"/>
            </a:rPr>
            <a:t> </a:t>
          </a:r>
        </a:p>
      </dsp:txBody>
      <dsp:txXfrm>
        <a:off x="15221" y="3614784"/>
        <a:ext cx="5537287" cy="281363"/>
      </dsp:txXfrm>
    </dsp:sp>
    <dsp:sp modelId="{808EF0C5-6763-416D-8FA7-6A8DD3E8B27B}">
      <dsp:nvSpPr>
        <dsp:cNvPr id="0" name=""/>
        <dsp:cNvSpPr/>
      </dsp:nvSpPr>
      <dsp:spPr>
        <a:xfrm>
          <a:off x="0" y="3911368"/>
          <a:ext cx="5567729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775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>
              <a:latin typeface="Calibri"/>
              <a:cs typeface="Calibri"/>
            </a:rPr>
            <a:t>Could have worked on more features but couldn’t due to time crunch.</a:t>
          </a:r>
        </a:p>
      </dsp:txBody>
      <dsp:txXfrm>
        <a:off x="0" y="3911368"/>
        <a:ext cx="5567729" cy="215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A6C12-7494-4825-B8C8-18E1B4B89132}">
      <dsp:nvSpPr>
        <dsp:cNvPr id="0" name=""/>
        <dsp:cNvSpPr/>
      </dsp:nvSpPr>
      <dsp:spPr>
        <a:xfrm>
          <a:off x="966486" y="409638"/>
          <a:ext cx="1036546" cy="10365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FD5B9-3378-4294-B88E-6A805B975A8A}">
      <dsp:nvSpPr>
        <dsp:cNvPr id="0" name=""/>
        <dsp:cNvSpPr/>
      </dsp:nvSpPr>
      <dsp:spPr>
        <a:xfrm>
          <a:off x="3978" y="1559258"/>
          <a:ext cx="2961562" cy="444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latin typeface="Calibri"/>
              <a:cs typeface="Calibri"/>
            </a:rPr>
            <a:t>Web Development</a:t>
          </a:r>
        </a:p>
      </dsp:txBody>
      <dsp:txXfrm>
        <a:off x="3978" y="1559258"/>
        <a:ext cx="2961562" cy="444234"/>
      </dsp:txXfrm>
    </dsp:sp>
    <dsp:sp modelId="{48590CC7-6BE8-4974-9CDC-36421D61A731}">
      <dsp:nvSpPr>
        <dsp:cNvPr id="0" name=""/>
        <dsp:cNvSpPr/>
      </dsp:nvSpPr>
      <dsp:spPr>
        <a:xfrm>
          <a:off x="3978" y="2056084"/>
          <a:ext cx="2961562" cy="983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"/>
              <a:cs typeface="Calibri"/>
            </a:rPr>
            <a:t>HTML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CSS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JAVA SCRIPT</a:t>
          </a:r>
        </a:p>
      </dsp:txBody>
      <dsp:txXfrm>
        <a:off x="3978" y="2056084"/>
        <a:ext cx="2961562" cy="983154"/>
      </dsp:txXfrm>
    </dsp:sp>
    <dsp:sp modelId="{7B35CDA5-937E-4647-AC0B-0853F65B44B4}">
      <dsp:nvSpPr>
        <dsp:cNvPr id="0" name=""/>
        <dsp:cNvSpPr/>
      </dsp:nvSpPr>
      <dsp:spPr>
        <a:xfrm>
          <a:off x="4446322" y="409638"/>
          <a:ext cx="1036546" cy="10365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2324F-7179-42FA-8E39-A8030BE6DD51}">
      <dsp:nvSpPr>
        <dsp:cNvPr id="0" name=""/>
        <dsp:cNvSpPr/>
      </dsp:nvSpPr>
      <dsp:spPr>
        <a:xfrm>
          <a:off x="3483814" y="1559258"/>
          <a:ext cx="2961562" cy="444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latin typeface="Calibri"/>
              <a:cs typeface="Calibri"/>
            </a:rPr>
            <a:t>Database</a:t>
          </a:r>
        </a:p>
      </dsp:txBody>
      <dsp:txXfrm>
        <a:off x="3483814" y="1559258"/>
        <a:ext cx="2961562" cy="444234"/>
      </dsp:txXfrm>
    </dsp:sp>
    <dsp:sp modelId="{C11539C4-9BBB-41F8-931A-3928306922AE}">
      <dsp:nvSpPr>
        <dsp:cNvPr id="0" name=""/>
        <dsp:cNvSpPr/>
      </dsp:nvSpPr>
      <dsp:spPr>
        <a:xfrm>
          <a:off x="3483814" y="2056084"/>
          <a:ext cx="2961562" cy="983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POSTGRES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SQLALCHEMY</a:t>
          </a:r>
        </a:p>
      </dsp:txBody>
      <dsp:txXfrm>
        <a:off x="3483814" y="2056084"/>
        <a:ext cx="2961562" cy="983154"/>
      </dsp:txXfrm>
    </dsp:sp>
    <dsp:sp modelId="{09E3AEBB-60C1-4E56-A60B-02C0FC30DA5B}">
      <dsp:nvSpPr>
        <dsp:cNvPr id="0" name=""/>
        <dsp:cNvSpPr/>
      </dsp:nvSpPr>
      <dsp:spPr>
        <a:xfrm>
          <a:off x="7926158" y="409638"/>
          <a:ext cx="1036546" cy="10365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D2914-6EB5-4EAD-886C-6E13458EE713}">
      <dsp:nvSpPr>
        <dsp:cNvPr id="0" name=""/>
        <dsp:cNvSpPr/>
      </dsp:nvSpPr>
      <dsp:spPr>
        <a:xfrm>
          <a:off x="6963650" y="1559258"/>
          <a:ext cx="2961562" cy="444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>
              <a:latin typeface="Calibri"/>
              <a:cs typeface="Calibri"/>
            </a:rPr>
            <a:t>Framework</a:t>
          </a:r>
        </a:p>
      </dsp:txBody>
      <dsp:txXfrm>
        <a:off x="6963650" y="1559258"/>
        <a:ext cx="2961562" cy="444234"/>
      </dsp:txXfrm>
    </dsp:sp>
    <dsp:sp modelId="{FCCA3A19-0882-44F4-90BF-A74CFA1EA6D3}">
      <dsp:nvSpPr>
        <dsp:cNvPr id="0" name=""/>
        <dsp:cNvSpPr/>
      </dsp:nvSpPr>
      <dsp:spPr>
        <a:xfrm>
          <a:off x="6963650" y="2056084"/>
          <a:ext cx="2961562" cy="983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"/>
              <a:cs typeface="Calibri"/>
            </a:rPr>
            <a:t>PYTHON FLASK</a:t>
          </a:r>
        </a:p>
      </dsp:txBody>
      <dsp:txXfrm>
        <a:off x="6963650" y="2056084"/>
        <a:ext cx="2961562" cy="983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029FC-0CB9-40EE-B47C-CB20C09CC02D}">
      <dsp:nvSpPr>
        <dsp:cNvPr id="0" name=""/>
        <dsp:cNvSpPr/>
      </dsp:nvSpPr>
      <dsp:spPr>
        <a:xfrm>
          <a:off x="0" y="3622"/>
          <a:ext cx="5913437" cy="771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CB2DF-46B5-4935-9ED9-D4FA03DD6AD7}">
      <dsp:nvSpPr>
        <dsp:cNvPr id="0" name=""/>
        <dsp:cNvSpPr/>
      </dsp:nvSpPr>
      <dsp:spPr>
        <a:xfrm>
          <a:off x="233421" y="177241"/>
          <a:ext cx="424402" cy="424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1F625-D7FD-4239-808E-801B48FC21F2}">
      <dsp:nvSpPr>
        <dsp:cNvPr id="0" name=""/>
        <dsp:cNvSpPr/>
      </dsp:nvSpPr>
      <dsp:spPr>
        <a:xfrm>
          <a:off x="891244" y="3622"/>
          <a:ext cx="5022192" cy="7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65" tIns="81665" rIns="81665" bIns="816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 Design and Add payment module</a:t>
          </a:r>
        </a:p>
      </dsp:txBody>
      <dsp:txXfrm>
        <a:off x="891244" y="3622"/>
        <a:ext cx="5022192" cy="771640"/>
      </dsp:txXfrm>
    </dsp:sp>
    <dsp:sp modelId="{B918D7C8-CF09-46FC-96A5-496541E8BFBB}">
      <dsp:nvSpPr>
        <dsp:cNvPr id="0" name=""/>
        <dsp:cNvSpPr/>
      </dsp:nvSpPr>
      <dsp:spPr>
        <a:xfrm>
          <a:off x="0" y="968173"/>
          <a:ext cx="5913437" cy="7716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4E656-063B-4349-9565-1F8048104EF6}">
      <dsp:nvSpPr>
        <dsp:cNvPr id="0" name=""/>
        <dsp:cNvSpPr/>
      </dsp:nvSpPr>
      <dsp:spPr>
        <a:xfrm>
          <a:off x="233421" y="1141792"/>
          <a:ext cx="424402" cy="424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548D4-CEE5-4CBA-96CE-C1205DE6A665}">
      <dsp:nvSpPr>
        <dsp:cNvPr id="0" name=""/>
        <dsp:cNvSpPr/>
      </dsp:nvSpPr>
      <dsp:spPr>
        <a:xfrm>
          <a:off x="891244" y="968173"/>
          <a:ext cx="5022192" cy="7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65" tIns="81665" rIns="81665" bIns="816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Edit and delete privileges to admin and employee</a:t>
          </a:r>
        </a:p>
      </dsp:txBody>
      <dsp:txXfrm>
        <a:off x="891244" y="968173"/>
        <a:ext cx="5022192" cy="771640"/>
      </dsp:txXfrm>
    </dsp:sp>
    <dsp:sp modelId="{CEA7863B-4027-435C-B48B-18A67D7B4013}">
      <dsp:nvSpPr>
        <dsp:cNvPr id="0" name=""/>
        <dsp:cNvSpPr/>
      </dsp:nvSpPr>
      <dsp:spPr>
        <a:xfrm>
          <a:off x="0" y="1932723"/>
          <a:ext cx="5913437" cy="7716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CC8F6-46F5-430E-9432-0D685BCD9802}">
      <dsp:nvSpPr>
        <dsp:cNvPr id="0" name=""/>
        <dsp:cNvSpPr/>
      </dsp:nvSpPr>
      <dsp:spPr>
        <a:xfrm>
          <a:off x="233421" y="2106342"/>
          <a:ext cx="424402" cy="424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F6372-65AD-4A67-A0A8-6B143F50738A}">
      <dsp:nvSpPr>
        <dsp:cNvPr id="0" name=""/>
        <dsp:cNvSpPr/>
      </dsp:nvSpPr>
      <dsp:spPr>
        <a:xfrm>
          <a:off x="891244" y="1932723"/>
          <a:ext cx="5022192" cy="7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65" tIns="81665" rIns="81665" bIns="816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Notify customer and employee when the order is placed</a:t>
          </a:r>
        </a:p>
      </dsp:txBody>
      <dsp:txXfrm>
        <a:off x="891244" y="1932723"/>
        <a:ext cx="5022192" cy="771640"/>
      </dsp:txXfrm>
    </dsp:sp>
    <dsp:sp modelId="{F0DB5E9F-1810-4F8F-862B-F1E10318C8E0}">
      <dsp:nvSpPr>
        <dsp:cNvPr id="0" name=""/>
        <dsp:cNvSpPr/>
      </dsp:nvSpPr>
      <dsp:spPr>
        <a:xfrm>
          <a:off x="0" y="2897274"/>
          <a:ext cx="5913437" cy="7716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8097D-3027-4F3D-B15F-B2B79B588550}">
      <dsp:nvSpPr>
        <dsp:cNvPr id="0" name=""/>
        <dsp:cNvSpPr/>
      </dsp:nvSpPr>
      <dsp:spPr>
        <a:xfrm>
          <a:off x="233421" y="3070893"/>
          <a:ext cx="424402" cy="424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2B0D0-D5D0-4C8C-9EEA-05F6DD07D6E8}">
      <dsp:nvSpPr>
        <dsp:cNvPr id="0" name=""/>
        <dsp:cNvSpPr/>
      </dsp:nvSpPr>
      <dsp:spPr>
        <a:xfrm>
          <a:off x="891244" y="2897274"/>
          <a:ext cx="5022192" cy="7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65" tIns="81665" rIns="81665" bIns="816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 this application available for iOS and Android</a:t>
          </a:r>
        </a:p>
      </dsp:txBody>
      <dsp:txXfrm>
        <a:off x="891244" y="2897274"/>
        <a:ext cx="5022192" cy="771640"/>
      </dsp:txXfrm>
    </dsp:sp>
    <dsp:sp modelId="{4C61C0B4-131B-41A6-84D3-72E24A4244BF}">
      <dsp:nvSpPr>
        <dsp:cNvPr id="0" name=""/>
        <dsp:cNvSpPr/>
      </dsp:nvSpPr>
      <dsp:spPr>
        <a:xfrm>
          <a:off x="0" y="3861824"/>
          <a:ext cx="5913437" cy="7716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C8B4B-0A77-4445-A427-6B7D9B9D6C9F}">
      <dsp:nvSpPr>
        <dsp:cNvPr id="0" name=""/>
        <dsp:cNvSpPr/>
      </dsp:nvSpPr>
      <dsp:spPr>
        <a:xfrm>
          <a:off x="233421" y="4035443"/>
          <a:ext cx="424402" cy="424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9A562-D184-496E-87A6-E79744A3409C}">
      <dsp:nvSpPr>
        <dsp:cNvPr id="0" name=""/>
        <dsp:cNvSpPr/>
      </dsp:nvSpPr>
      <dsp:spPr>
        <a:xfrm>
          <a:off x="891244" y="3861824"/>
          <a:ext cx="5022192" cy="77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65" tIns="81665" rIns="81665" bIns="8166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Monitoring sales and generating reports</a:t>
          </a:r>
        </a:p>
      </dsp:txBody>
      <dsp:txXfrm>
        <a:off x="891244" y="3861824"/>
        <a:ext cx="5022192" cy="771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9DBFC-A334-427F-B917-317BDBD27E94}" type="datetimeFigureOut">
              <a:rPr lang="en-IN" smtClean="0"/>
              <a:t>08-12-2019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2AD8D-4126-4EDC-8BA2-66830231BD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3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2AD8D-4126-4EDC-8BA2-66830231BD8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21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5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2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31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19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42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8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06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9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10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62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B7C50-D08D-5E48-8494-275DA8DA7E6D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F566CDD-4359-254B-8380-5F70F66347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3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8">
            <a:extLst>
              <a:ext uri="{FF2B5EF4-FFF2-40B4-BE49-F238E27FC236}">
                <a16:creationId xmlns:a16="http://schemas.microsoft.com/office/drawing/2014/main" id="{99DE9D0E-C638-4470-A425-A312F6514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2E28E-A71D-4182-B822-5DDE059DD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9194" b="-3"/>
          <a:stretch/>
        </p:blipFill>
        <p:spPr>
          <a:xfrm>
            <a:off x="6096000" y="10"/>
            <a:ext cx="6095697" cy="6857990"/>
          </a:xfrm>
          <a:prstGeom prst="rect">
            <a:avLst/>
          </a:prstGeom>
        </p:spPr>
      </p:pic>
      <p:sp>
        <p:nvSpPr>
          <p:cNvPr id="53" name="Rectangle 40">
            <a:extLst>
              <a:ext uri="{FF2B5EF4-FFF2-40B4-BE49-F238E27FC236}">
                <a16:creationId xmlns:a16="http://schemas.microsoft.com/office/drawing/2014/main" id="{CE5E68C2-DCCC-4202-9B0B-165BA46C8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1938130"/>
            <a:ext cx="8293042" cy="3615369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68521-B974-4C15-AABE-7705E4A77118}"/>
              </a:ext>
            </a:extLst>
          </p:cNvPr>
          <p:cNvSpPr txBox="1"/>
          <p:nvPr/>
        </p:nvSpPr>
        <p:spPr>
          <a:xfrm>
            <a:off x="1300526" y="2067340"/>
            <a:ext cx="6829044" cy="24217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Campus Food Ordering System 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</a:pPr>
            <a:r>
              <a:rPr lang="en-US" sz="4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   </a:t>
            </a:r>
          </a:p>
        </p:txBody>
      </p:sp>
      <p:cxnSp>
        <p:nvCxnSpPr>
          <p:cNvPr id="54" name="Straight Connector 42">
            <a:extLst>
              <a:ext uri="{FF2B5EF4-FFF2-40B4-BE49-F238E27FC236}">
                <a16:creationId xmlns:a16="http://schemas.microsoft.com/office/drawing/2014/main" id="{547D1AEC-1823-4871-91B6-665485140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EAB45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0B343E-BA60-45C1-8151-506A71564B3D}"/>
              </a:ext>
            </a:extLst>
          </p:cNvPr>
          <p:cNvSpPr txBox="1"/>
          <p:nvPr/>
        </p:nvSpPr>
        <p:spPr>
          <a:xfrm>
            <a:off x="8514080" y="4615748"/>
            <a:ext cx="3423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2</a:t>
            </a:r>
          </a:p>
          <a:p>
            <a:pPr algn="r">
              <a:spcAft>
                <a:spcPts val="6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Vyshampa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Maringanti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Aft>
                <a:spcPts val="6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Pratigya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Shakya Pradhan </a:t>
            </a:r>
          </a:p>
          <a:p>
            <a:pPr algn="r">
              <a:spcAft>
                <a:spcPts val="6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Shelly Choudhary</a:t>
            </a:r>
          </a:p>
          <a:p>
            <a:pPr algn="r">
              <a:spcAft>
                <a:spcPts val="600"/>
              </a:spcAft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831A1-744C-4BA9-BB38-3ECC5E4B914E}"/>
              </a:ext>
            </a:extLst>
          </p:cNvPr>
          <p:cNvSpPr txBox="1"/>
          <p:nvPr/>
        </p:nvSpPr>
        <p:spPr>
          <a:xfrm>
            <a:off x="3251199" y="1490302"/>
            <a:ext cx="4493015" cy="182880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903546" y="900938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Sequence Diagram for Customer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F8846B-C829-49A6-9CF6-84D01F1D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9" y="543878"/>
            <a:ext cx="6731892" cy="425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903546" y="929622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4100" dirty="0"/>
          </a:p>
          <a:p>
            <a:pPr>
              <a:spcAft>
                <a:spcPts val="600"/>
              </a:spcAft>
            </a:pPr>
            <a:r>
              <a:rPr lang="en-US" sz="4100" dirty="0"/>
              <a:t>Sequence Diagram for Employee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8CDDD9E-D99E-4721-9276-7942106D37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6" y="775089"/>
            <a:ext cx="6605790" cy="38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585200" y="967167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4100" dirty="0"/>
          </a:p>
          <a:p>
            <a:pPr>
              <a:spcAft>
                <a:spcPts val="600"/>
              </a:spcAft>
            </a:pPr>
            <a:r>
              <a:rPr lang="en-US" sz="4100" dirty="0"/>
              <a:t>Sequence Diagram for Admin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FDC29-D5C8-4BBF-9940-4B4E6C7184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" y="1197457"/>
            <a:ext cx="6627376" cy="3877014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2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16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776728" y="4613198"/>
            <a:ext cx="8654522" cy="8446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 Communication Diagram for Customer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48A2C7-8351-499C-92CD-A4B28DEA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3" y="398840"/>
            <a:ext cx="10801150" cy="3753398"/>
          </a:xfrm>
          <a:prstGeom prst="rect">
            <a:avLst/>
          </a:prstGeom>
        </p:spPr>
      </p:pic>
      <p:cxnSp>
        <p:nvCxnSpPr>
          <p:cNvPr id="37" name="Straight Connector 24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26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9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579120" y="962902"/>
            <a:ext cx="5049880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/>
              <a:t>Communication Diagram for Admin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0E76186-4D45-4B59-8259-56258BC8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24" y="526534"/>
            <a:ext cx="5995216" cy="503598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46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776728" y="4613198"/>
            <a:ext cx="8654522" cy="8446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Communication Diagram for Employee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BB3AC-46F1-4B94-917D-A52E512A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28" y="51395"/>
            <a:ext cx="7830652" cy="4248128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59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776728" y="4613198"/>
            <a:ext cx="8654522" cy="8446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/>
              <a:t>State Diagram for Customer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06749-7046-4C32-B14C-D6CE7BC9AD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04" y="31342"/>
            <a:ext cx="5297170" cy="4580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56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State Diagram for employee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0A2C166-45CF-420B-BFCF-B08ACF649E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81" y="351718"/>
            <a:ext cx="4329502" cy="5568492"/>
          </a:xfrm>
          <a:prstGeom prst="rect">
            <a:avLst/>
          </a:prstGeom>
          <a:noFill/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37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State Diagram for admin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70D102C-0E26-420A-BA18-562485A2F2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5903" y="805583"/>
            <a:ext cx="4637457" cy="4660762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State Diagram for admin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BBF4B-1028-4E62-8BFA-A5A585E28D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09973" y="334010"/>
            <a:ext cx="5943600" cy="58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E5E629-7060-41F9-8B50-02B2E85F7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93AEC-1423-F44A-8DC0-69B36D61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455" y="1268898"/>
            <a:ext cx="3441845" cy="4361688"/>
          </a:xfrm>
        </p:spPr>
        <p:txBody>
          <a:bodyPr anchor="ctr">
            <a:normAutofit/>
          </a:bodyPr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A74D93-ED7F-4633-8594-99D9FA43D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03005" y="676656"/>
            <a:ext cx="6945528" cy="5546173"/>
            <a:chOff x="4603005" y="1286439"/>
            <a:chExt cx="6292376" cy="42894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493448-FE74-4227-AC61-AF38A222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3005" y="1286439"/>
              <a:ext cx="6292376" cy="428948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DA5412-7A0F-451B-86FE-5B4B38E05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02049" y="1490915"/>
              <a:ext cx="5894288" cy="388053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1598E19-BACC-4AD6-8E51-F08B186A0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5097" y="1104306"/>
            <a:ext cx="6181344" cy="4690872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</a:ln>
          <a:effectLst>
            <a:innerShdw blurRad="114300">
              <a:prstClr val="black">
                <a:alpha val="7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860C-9987-834F-B7E1-1F561271F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689" y="1268898"/>
            <a:ext cx="5852160" cy="436168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Objectives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Product backlogs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Class Diagram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Screenshots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Retrospective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45230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State Diagram for admin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1A36C4-9A68-4DA9-81D6-763311FB69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4551" y="327147"/>
            <a:ext cx="6611164" cy="61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Soa for admin and employee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DB926-8CD5-435C-9E9E-69CB7D210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45" y="489485"/>
            <a:ext cx="6181544" cy="590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Soa for customer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868CF1-A4AA-457D-AAE1-061EC0FEFE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01" y="211450"/>
            <a:ext cx="6188684" cy="6386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2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D59-F353-2246-BCAB-F6E66F76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GRASP PATTERN</a:t>
            </a:r>
          </a:p>
        </p:txBody>
      </p:sp>
      <p:pic>
        <p:nvPicPr>
          <p:cNvPr id="1025" name="Picture 1" descr="page2image175484416">
            <a:extLst>
              <a:ext uri="{FF2B5EF4-FFF2-40B4-BE49-F238E27FC236}">
                <a16:creationId xmlns:a16="http://schemas.microsoft.com/office/drawing/2014/main" id="{44257F32-BF85-BD4A-8653-FEDD8B83CE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7" y="0"/>
            <a:ext cx="7409793" cy="58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25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3976112" y="565704"/>
            <a:ext cx="7990597" cy="81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Georgia Pro Cond Black"/>
                <a:cs typeface="Times New Roman"/>
              </a:rPr>
              <a:t>Test Case 1</a:t>
            </a:r>
            <a:endParaRPr lang="en-I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F28D75E-29AE-4E5F-8423-2878D3051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998794"/>
              </p:ext>
            </p:extLst>
          </p:nvPr>
        </p:nvGraphicFramePr>
        <p:xfrm>
          <a:off x="3223590" y="2057338"/>
          <a:ext cx="6129132" cy="3806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07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3793-7AE5-F643-A67C-3B1652E0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Adding new category food item to the menu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F0EB-8079-6045-A5A9-7DE479D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F4EBBF-CEAC-454E-B065-4B0FB0F2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732"/>
            <a:ext cx="12192000" cy="49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42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BFCB-EC48-1942-84DD-77C9210E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Food ITEM SUCCESSFULLY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49E4-77C6-1F44-BCDA-E5B41CAD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E28A0-0018-5649-A62D-21B95519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020"/>
            <a:ext cx="12192000" cy="54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8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E5CF6-8A45-794A-B6AD-FE2304E4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Negative test case for admin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CA399B-F05C-B948-B991-6F9455A13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82360"/>
            <a:ext cx="6282919" cy="3534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09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1BB4EA-E1F5-7F41-B5A2-4DF9F8B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dirty="0"/>
              <a:t>Admin REGISTERING EMPLOYEE</a:t>
            </a:r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4302E-1C3C-7D4E-9B8A-8009DBE96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1ACCA-316C-1B42-8BFE-9263007D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40" y="1968206"/>
            <a:ext cx="7024776" cy="3450609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E0ECF87-66AF-9D45-8D07-2C4D1183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25" y="2093284"/>
            <a:ext cx="4935368" cy="33255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4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13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5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870CE0-9E4C-DD4B-9DC7-FD5CF48A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Admin Registering New ADMIN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C325A-7473-CF49-B0EA-33C2B1DD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1579" y="2180506"/>
            <a:ext cx="9603274" cy="31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E6D192-DDE7-43E2-A926-F1F6453F08B0}"/>
              </a:ext>
            </a:extLst>
          </p:cNvPr>
          <p:cNvSpPr txBox="1"/>
          <p:nvPr/>
        </p:nvSpPr>
        <p:spPr>
          <a:xfrm>
            <a:off x="3816626" y="477078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3BBE3-678C-4030-B9F4-51F49EB76B99}"/>
              </a:ext>
            </a:extLst>
          </p:cNvPr>
          <p:cNvSpPr txBox="1"/>
          <p:nvPr/>
        </p:nvSpPr>
        <p:spPr>
          <a:xfrm>
            <a:off x="1480932" y="4114800"/>
            <a:ext cx="277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adley Hand ITC" panose="03070402050302030203" pitchFamily="66" charset="0"/>
                <a:ea typeface="Adobe Kaiti Std R" panose="02020400000000000000" pitchFamily="18" charset="-128"/>
              </a:rPr>
              <a:t>1. Choose Cafe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FCF278-AB63-4D10-A3D2-4B94FEE3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r="18125"/>
          <a:stretch/>
        </p:blipFill>
        <p:spPr>
          <a:xfrm>
            <a:off x="1878497" y="2504660"/>
            <a:ext cx="1302027" cy="1590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0373C4-DB88-436E-8D4C-A4ADD9FD3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72" y="2504659"/>
            <a:ext cx="1401415" cy="1580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4660F1-CB3D-463E-BF0B-3A5BF4D54F95}"/>
              </a:ext>
            </a:extLst>
          </p:cNvPr>
          <p:cNvSpPr txBox="1"/>
          <p:nvPr/>
        </p:nvSpPr>
        <p:spPr>
          <a:xfrm>
            <a:off x="4715737" y="4076720"/>
            <a:ext cx="277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adley Hand ITC" panose="03070402050302030203" pitchFamily="66" charset="0"/>
                <a:ea typeface="Adobe Kaiti Std R" panose="02020400000000000000" pitchFamily="18" charset="-128"/>
              </a:rPr>
              <a:t>2. Order Food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AB053-6FC0-4FA7-BB22-BA30C8031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7001" t="7327"/>
          <a:stretch/>
        </p:blipFill>
        <p:spPr>
          <a:xfrm>
            <a:off x="8825352" y="2385391"/>
            <a:ext cx="1821941" cy="1828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0B1FA7-DFAA-4FC9-AA15-C36785087ABD}"/>
              </a:ext>
            </a:extLst>
          </p:cNvPr>
          <p:cNvSpPr txBox="1"/>
          <p:nvPr/>
        </p:nvSpPr>
        <p:spPr>
          <a:xfrm>
            <a:off x="8217620" y="4031180"/>
            <a:ext cx="312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adley Hand ITC" panose="03070402050302030203" pitchFamily="66" charset="0"/>
                <a:ea typeface="Adobe Kaiti Std R" panose="02020400000000000000" pitchFamily="18" charset="-128"/>
              </a:rPr>
              <a:t>3. Pick Up Food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0E037C-747F-4FBD-A5C1-9BF55E8FF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74513">
            <a:off x="3591890" y="1724485"/>
            <a:ext cx="1526247" cy="19392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E2A821-C5D6-4707-BA50-E5E23FEF7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74513">
            <a:off x="7026397" y="1751296"/>
            <a:ext cx="1677807" cy="213178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D5D9551-40E2-413B-AB01-CE8819AA5D48}"/>
              </a:ext>
            </a:extLst>
          </p:cNvPr>
          <p:cNvSpPr txBox="1"/>
          <p:nvPr/>
        </p:nvSpPr>
        <p:spPr>
          <a:xfrm>
            <a:off x="1292087" y="4699575"/>
            <a:ext cx="301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can choose the café from which he wants to order food from in the website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FDB653-7D59-43B3-9DC4-4BFF3FC6E239}"/>
              </a:ext>
            </a:extLst>
          </p:cNvPr>
          <p:cNvSpPr txBox="1"/>
          <p:nvPr/>
        </p:nvSpPr>
        <p:spPr>
          <a:xfrm>
            <a:off x="4831692" y="4615955"/>
            <a:ext cx="2920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can select the food item from the menu and place the order from the particular cafe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EE4EB0-D93A-4F69-BFF0-1C75955A79EA}"/>
              </a:ext>
            </a:extLst>
          </p:cNvPr>
          <p:cNvSpPr txBox="1"/>
          <p:nvPr/>
        </p:nvSpPr>
        <p:spPr>
          <a:xfrm>
            <a:off x="8429653" y="4561075"/>
            <a:ext cx="301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can pick up the order from the café after his order is ready </a:t>
            </a:r>
          </a:p>
        </p:txBody>
      </p:sp>
    </p:spTree>
    <p:extLst>
      <p:ext uri="{BB962C8B-B14F-4D97-AF65-F5344CB8AC3E}">
        <p14:creationId xmlns:p14="http://schemas.microsoft.com/office/powerpoint/2010/main" val="18708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3976112" y="565704"/>
            <a:ext cx="7990597" cy="81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Georgia Pro Cond Black"/>
                <a:cs typeface="Times New Roman"/>
              </a:rPr>
              <a:t>Test Case 2</a:t>
            </a:r>
            <a:endParaRPr lang="en-I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F28D75E-29AE-4E5F-8423-2878D3051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55238"/>
              </p:ext>
            </p:extLst>
          </p:nvPr>
        </p:nvGraphicFramePr>
        <p:xfrm>
          <a:off x="3223590" y="2057338"/>
          <a:ext cx="6129132" cy="3806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4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701C7-E4EF-7241-85AB-029488EA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500"/>
              <a:t>Application throws an error message for duplicate data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CD28C-5A20-0B41-94CE-8CDA54BB1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588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73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776729" y="4459039"/>
            <a:ext cx="8643011" cy="5515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/>
              <a:t>ADMIN registering NEW CAFÉ TO THE SYSTEM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ACA34-F881-0043-9183-8258D7B6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9" y="966038"/>
            <a:ext cx="10998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917855" y="1022552"/>
            <a:ext cx="9330248" cy="7669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 PAGE OF cafe</a:t>
            </a:r>
          </a:p>
          <a:p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530C33B-1554-0C40-A0C3-21C44B6D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663700"/>
            <a:ext cx="10871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 ADD to CART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76246-A8E8-AE4C-A636-52F0B7C0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217" y="1116345"/>
            <a:ext cx="5407233" cy="386617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0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0342F467-ABA6-420A-82BE-02A251ED854D}"/>
              </a:ext>
            </a:extLst>
          </p:cNvPr>
          <p:cNvSpPr txBox="1">
            <a:spLocks/>
          </p:cNvSpPr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300" dirty="0"/>
              <a:t>check out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72FE0C-F0EA-EA41-9D69-F0E10EE62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88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57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5019-C35F-C34D-9599-227FC6D9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Tracking number of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49898-A01B-D34E-9305-2E1DFD22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B4F96E-03CB-0449-AFA1-44C0EBB1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428750"/>
            <a:ext cx="11150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5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EC7AEA-0647-47BE-9726-AAD3D94E30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238503"/>
              </p:ext>
            </p:extLst>
          </p:nvPr>
        </p:nvGraphicFramePr>
        <p:xfrm>
          <a:off x="2938629" y="1748569"/>
          <a:ext cx="5567729" cy="44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B1E4856-D2B2-47BB-8252-99B09D5ABE45}"/>
              </a:ext>
            </a:extLst>
          </p:cNvPr>
          <p:cNvSpPr txBox="1"/>
          <p:nvPr/>
        </p:nvSpPr>
        <p:spPr>
          <a:xfrm>
            <a:off x="2666215" y="496849"/>
            <a:ext cx="7090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: Sprint III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776236-D054-43B2-A76E-7C6EE67EB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557543"/>
              </p:ext>
            </p:extLst>
          </p:nvPr>
        </p:nvGraphicFramePr>
        <p:xfrm>
          <a:off x="1411356" y="2226365"/>
          <a:ext cx="9929191" cy="3448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7D5BB3-5B99-4EDD-AF97-1C969F3A63E0}"/>
              </a:ext>
            </a:extLst>
          </p:cNvPr>
          <p:cNvSpPr txBox="1"/>
          <p:nvPr/>
        </p:nvSpPr>
        <p:spPr>
          <a:xfrm>
            <a:off x="2425147" y="721092"/>
            <a:ext cx="7904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and Tools Used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827A7-3608-B041-9CC9-74FCB7CB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sz="3000"/>
              <a:t>FUTURE ENHANCEMENTS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BDF3A2-623E-4EC1-A7EF-6E54A19958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1665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611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7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1" name="Rectangle 84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86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A0C85-62FF-4455-A5C3-BB2A71E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Product Backlog for sprint 3</a:t>
            </a:r>
          </a:p>
        </p:txBody>
      </p:sp>
      <p:cxnSp>
        <p:nvCxnSpPr>
          <p:cNvPr id="153" name="Straight Connector 8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Picture 9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5" name="Straight Connector 98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D23752-2750-1346-9A5F-357A8FB2B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82348"/>
              </p:ext>
            </p:extLst>
          </p:nvPr>
        </p:nvGraphicFramePr>
        <p:xfrm>
          <a:off x="4618374" y="1205765"/>
          <a:ext cx="6282919" cy="368733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72326">
                  <a:extLst>
                    <a:ext uri="{9D8B030D-6E8A-4147-A177-3AD203B41FA5}">
                      <a16:colId xmlns:a16="http://schemas.microsoft.com/office/drawing/2014/main" val="1834342295"/>
                    </a:ext>
                  </a:extLst>
                </a:gridCol>
                <a:gridCol w="5310593">
                  <a:extLst>
                    <a:ext uri="{9D8B030D-6E8A-4147-A177-3AD203B41FA5}">
                      <a16:colId xmlns:a16="http://schemas.microsoft.com/office/drawing/2014/main" val="2371875614"/>
                    </a:ext>
                  </a:extLst>
                </a:gridCol>
              </a:tblGrid>
              <a:tr h="460917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L="189938" marR="113963" marT="113963" marB="11396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User Stories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05590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189938" marR="113963" marT="113963" marB="11396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 user, select one of the café options to view menu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019543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189938" marR="113963" marT="113963" marB="11396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an employee, add/view item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932957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189938" marR="113963" marT="113963" marB="11396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As a user modify order by removing item or adding new item.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64446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189938" marR="113963" marT="113963" marB="11396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As a user, make the payment and get confirmation.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090120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189938" marR="113963" marT="113963" marB="11396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As an admin add employee </a:t>
                      </a:r>
                      <a:r>
                        <a:rPr lang="en-US" sz="13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</a:t>
                      </a:r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the system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00349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</a:t>
                      </a:r>
                    </a:p>
                  </a:txBody>
                  <a:tcPr marL="189938" marR="113963" marT="113963" marB="11396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As an employee view order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93332"/>
                  </a:ext>
                </a:extLst>
              </a:tr>
              <a:tr h="460917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22</a:t>
                      </a:r>
                    </a:p>
                  </a:txBody>
                  <a:tcPr marL="189938" marR="113963" marT="113963" marB="11396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As a user write feedback</a:t>
                      </a:r>
                    </a:p>
                  </a:txBody>
                  <a:tcPr marL="189938" marR="113963" marT="113963" marB="11396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7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216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DB284-CE1C-42D3-915F-739882299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33" r="-1" b="17265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A03A-2978-48A8-9E44-4CAEC67A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Let’s get into the   Demo</a:t>
            </a:r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C28559-C4C6-42F2-A1B0-4B3970898F45}"/>
              </a:ext>
            </a:extLst>
          </p:cNvPr>
          <p:cNvSpPr txBox="1"/>
          <p:nvPr/>
        </p:nvSpPr>
        <p:spPr>
          <a:xfrm>
            <a:off x="4045005" y="3057497"/>
            <a:ext cx="53694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5F83A9-3868-4773-ACA4-CF52C6994847}"/>
              </a:ext>
            </a:extLst>
          </p:cNvPr>
          <p:cNvCxnSpPr/>
          <p:nvPr/>
        </p:nvCxnSpPr>
        <p:spPr>
          <a:xfrm>
            <a:off x="1445341" y="5368413"/>
            <a:ext cx="968477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65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F457E-5F58-4527-96F5-78B4AE61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/>
              <a:t>Sprint 3 Product backlog</a:t>
            </a:r>
            <a:br>
              <a:rPr lang="en-US" sz="3300"/>
            </a:br>
            <a:endParaRPr lang="en-US" sz="33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B12D8F-1F34-934B-A042-563FF5F7A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62993"/>
              </p:ext>
            </p:extLst>
          </p:nvPr>
        </p:nvGraphicFramePr>
        <p:xfrm>
          <a:off x="4618374" y="1409183"/>
          <a:ext cx="6282920" cy="328049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906">
                  <a:extLst>
                    <a:ext uri="{9D8B030D-6E8A-4147-A177-3AD203B41FA5}">
                      <a16:colId xmlns:a16="http://schemas.microsoft.com/office/drawing/2014/main" val="74002680"/>
                    </a:ext>
                  </a:extLst>
                </a:gridCol>
                <a:gridCol w="5337014">
                  <a:extLst>
                    <a:ext uri="{9D8B030D-6E8A-4147-A177-3AD203B41FA5}">
                      <a16:colId xmlns:a16="http://schemas.microsoft.com/office/drawing/2014/main" val="2705289270"/>
                    </a:ext>
                  </a:extLst>
                </a:gridCol>
              </a:tblGrid>
              <a:tr h="640865">
                <a:tc>
                  <a:txBody>
                    <a:bodyPr/>
                    <a:lstStyle/>
                    <a:p>
                      <a:r>
                        <a:rPr lang="en-US" sz="3000"/>
                        <a:t>ID</a:t>
                      </a:r>
                    </a:p>
                  </a:txBody>
                  <a:tcPr marL="152020" marR="152020" marT="76010" marB="76010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User Stories</a:t>
                      </a:r>
                    </a:p>
                  </a:txBody>
                  <a:tcPr marL="152020" marR="152020" marT="76010" marB="76010"/>
                </a:tc>
                <a:extLst>
                  <a:ext uri="{0D108BD9-81ED-4DB2-BD59-A6C34878D82A}">
                    <a16:rowId xmlns:a16="http://schemas.microsoft.com/office/drawing/2014/main" val="1104906190"/>
                  </a:ext>
                </a:extLst>
              </a:tr>
              <a:tr h="1093499">
                <a:tc>
                  <a:txBody>
                    <a:bodyPr/>
                    <a:lstStyle/>
                    <a:p>
                      <a:r>
                        <a:rPr lang="en-US" sz="3000"/>
                        <a:t>23</a:t>
                      </a:r>
                    </a:p>
                  </a:txBody>
                  <a:tcPr marL="152020" marR="152020" marT="76010" marB="76010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As an admin, view feedbacks of all the cafe</a:t>
                      </a:r>
                    </a:p>
                  </a:txBody>
                  <a:tcPr marL="152020" marR="152020" marT="76010" marB="76010"/>
                </a:tc>
                <a:extLst>
                  <a:ext uri="{0D108BD9-81ED-4DB2-BD59-A6C34878D82A}">
                    <a16:rowId xmlns:a16="http://schemas.microsoft.com/office/drawing/2014/main" val="2788486503"/>
                  </a:ext>
                </a:extLst>
              </a:tr>
              <a:tr h="1546133">
                <a:tc>
                  <a:txBody>
                    <a:bodyPr/>
                    <a:lstStyle/>
                    <a:p>
                      <a:r>
                        <a:rPr lang="en-US" sz="3000"/>
                        <a:t>24</a:t>
                      </a:r>
                    </a:p>
                  </a:txBody>
                  <a:tcPr marL="152020" marR="152020" marT="76010" marB="76010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As an employee, view feedbacks of the designated café.</a:t>
                      </a:r>
                    </a:p>
                  </a:txBody>
                  <a:tcPr marL="152020" marR="152020" marT="76010" marB="76010"/>
                </a:tc>
                <a:extLst>
                  <a:ext uri="{0D108BD9-81ED-4DB2-BD59-A6C34878D82A}">
                    <a16:rowId xmlns:a16="http://schemas.microsoft.com/office/drawing/2014/main" val="3245580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585200" y="967167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Class Diagram For Employee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CB279-8EFB-4120-BF4E-5BAFA74660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4500" y="196403"/>
            <a:ext cx="4971500" cy="5730838"/>
          </a:xfrm>
          <a:prstGeom prst="rect">
            <a:avLst/>
          </a:prstGeom>
          <a:noFill/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8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1452616" y="962902"/>
            <a:ext cx="4176384" cy="23808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/>
              <a:t>Class Diagram For ADMIN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9E3A2F-4AC8-4B88-9F27-4829B9DCEB9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9881" y="154989"/>
            <a:ext cx="4329502" cy="5870510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5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585200" y="967167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/>
              <a:t>Class Diagram For Customer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73E83-0851-405A-9F42-CF449C8E4A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603" y="296901"/>
            <a:ext cx="4308414" cy="5525726"/>
          </a:xfrm>
          <a:prstGeom prst="rect">
            <a:avLst/>
          </a:prstGeom>
          <a:noFill/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6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E65AB4F-02CA-4AB7-9D50-2DCC1B822FFD}"/>
              </a:ext>
            </a:extLst>
          </p:cNvPr>
          <p:cNvSpPr txBox="1">
            <a:spLocks/>
          </p:cNvSpPr>
          <p:nvPr/>
        </p:nvSpPr>
        <p:spPr>
          <a:xfrm>
            <a:off x="6903546" y="900938"/>
            <a:ext cx="4151306" cy="237451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Sequence Diagram for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05094-7FDD-467A-8A48-DA7C8DDBAC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7" y="966111"/>
            <a:ext cx="6358546" cy="433970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ECBA5EBA-775D-4542-A709-CC900D8B4A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9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660</Words>
  <Application>Microsoft Office PowerPoint</Application>
  <PresentationFormat>Widescreen</PresentationFormat>
  <Paragraphs>122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Bradley Hand ITC</vt:lpstr>
      <vt:lpstr>Calibri</vt:lpstr>
      <vt:lpstr>Georgia Pro Cond Black</vt:lpstr>
      <vt:lpstr>Gill Sans MT</vt:lpstr>
      <vt:lpstr>Times New Roman</vt:lpstr>
      <vt:lpstr>Gallery</vt:lpstr>
      <vt:lpstr>PowerPoint Presentation</vt:lpstr>
      <vt:lpstr>Table of contents</vt:lpstr>
      <vt:lpstr>PowerPoint Presentation</vt:lpstr>
      <vt:lpstr>Product Backlog for sprint 3</vt:lpstr>
      <vt:lpstr>Sprint 3 Product backlog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GRASP PATTERN</vt:lpstr>
      <vt:lpstr>PowerPoint Presentation</vt:lpstr>
      <vt:lpstr>Admin Adding new category food item to the menu </vt:lpstr>
      <vt:lpstr>Food ITEM SUCCESSFULLY ADDED</vt:lpstr>
      <vt:lpstr>Negative test case for admin</vt:lpstr>
      <vt:lpstr>Admin REGISTERING EMPLOYEE</vt:lpstr>
      <vt:lpstr>Admin Registering New ADMIN</vt:lpstr>
      <vt:lpstr>PowerPoint Presentation</vt:lpstr>
      <vt:lpstr>Application throws an error message for duplicate data</vt:lpstr>
      <vt:lpstr>PowerPoint Presentation</vt:lpstr>
      <vt:lpstr>PowerPoint Presentation</vt:lpstr>
      <vt:lpstr>PowerPoint Presentation</vt:lpstr>
      <vt:lpstr>PowerPoint Presentation</vt:lpstr>
      <vt:lpstr>Admin Tracking number of customers</vt:lpstr>
      <vt:lpstr>PowerPoint Presentation</vt:lpstr>
      <vt:lpstr>PowerPoint Presentation</vt:lpstr>
      <vt:lpstr>FUTURE ENHANCEMENTS</vt:lpstr>
      <vt:lpstr>Let’s get into the  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Choudhary, Shelly</dc:creator>
  <cp:lastModifiedBy>Pratigya Shakya Pradhan</cp:lastModifiedBy>
  <cp:revision>3</cp:revision>
  <dcterms:created xsi:type="dcterms:W3CDTF">2019-12-07T14:31:48Z</dcterms:created>
  <dcterms:modified xsi:type="dcterms:W3CDTF">2019-12-08T09:52:10Z</dcterms:modified>
</cp:coreProperties>
</file>